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604" r:id="rId2"/>
    <p:sldId id="641" r:id="rId3"/>
    <p:sldId id="642" r:id="rId4"/>
    <p:sldId id="633" r:id="rId5"/>
    <p:sldId id="677" r:id="rId6"/>
    <p:sldId id="696" r:id="rId7"/>
    <p:sldId id="740" r:id="rId8"/>
    <p:sldId id="734" r:id="rId9"/>
    <p:sldId id="285" r:id="rId10"/>
    <p:sldId id="670" r:id="rId11"/>
    <p:sldId id="668" r:id="rId12"/>
    <p:sldId id="646" r:id="rId13"/>
    <p:sldId id="688" r:id="rId14"/>
    <p:sldId id="691" r:id="rId15"/>
    <p:sldId id="698" r:id="rId16"/>
    <p:sldId id="650" r:id="rId17"/>
    <p:sldId id="728" r:id="rId18"/>
    <p:sldId id="729" r:id="rId19"/>
    <p:sldId id="731" r:id="rId20"/>
    <p:sldId id="736" r:id="rId21"/>
    <p:sldId id="733" r:id="rId22"/>
    <p:sldId id="735" r:id="rId23"/>
    <p:sldId id="743" r:id="rId24"/>
    <p:sldId id="744" r:id="rId25"/>
    <p:sldId id="572" r:id="rId26"/>
    <p:sldId id="741" r:id="rId27"/>
    <p:sldId id="584" r:id="rId28"/>
  </p:sldIdLst>
  <p:sldSz cx="9144000" cy="6445250"/>
  <p:notesSz cx="9931400" cy="143637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3EC6"/>
    <a:srgbClr val="2B969B"/>
    <a:srgbClr val="00C5C0"/>
    <a:srgbClr val="03B1C3"/>
    <a:srgbClr val="860000"/>
    <a:srgbClr val="FFCC00"/>
    <a:srgbClr val="9FC121"/>
    <a:srgbClr val="FFC247"/>
    <a:srgbClr val="E2E5FA"/>
    <a:srgbClr val="F3CC5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92" autoAdjust="0"/>
    <p:restoredTop sz="94717" autoAdjust="0"/>
  </p:normalViewPr>
  <p:slideViewPr>
    <p:cSldViewPr>
      <p:cViewPr>
        <p:scale>
          <a:sx n="90" d="100"/>
          <a:sy n="90" d="100"/>
        </p:scale>
        <p:origin x="150" y="-360"/>
      </p:cViewPr>
      <p:guideLst>
        <p:guide orient="horz" pos="2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4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>
        <c:manualLayout>
          <c:layoutTarget val="inner"/>
          <c:xMode val="edge"/>
          <c:yMode val="edge"/>
          <c:x val="0.17379418197725285"/>
          <c:y val="1.6296182237278013E-2"/>
          <c:w val="0.82620581802274717"/>
          <c:h val="0.90794651772632684"/>
        </c:manualLayout>
      </c:layout>
      <c:doughnutChart>
        <c:varyColors val="1"/>
        <c:ser>
          <c:idx val="0"/>
          <c:order val="0"/>
          <c:dPt>
            <c:idx val="0"/>
            <c:spPr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spPr>
              <a:solidFill>
                <a:srgbClr val="3590A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spPr>
              <a:solidFill>
                <a:srgbClr val="30B41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spPr>
              <a:solidFill>
                <a:srgbClr val="A2383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spPr>
              <a:solidFill>
                <a:srgbClr val="FFFF0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val>
            <c:numRef>
              <c:f>Plan1!$A$1:$A$5</c:f>
              <c:numCache>
                <c:formatCode>0.00%</c:formatCode>
                <c:ptCount val="5"/>
                <c:pt idx="0">
                  <c:v>0.44800000000000001</c:v>
                </c:pt>
                <c:pt idx="1">
                  <c:v>0.41299999999999998</c:v>
                </c:pt>
                <c:pt idx="2">
                  <c:v>9.2999999999999999E-2</c:v>
                </c:pt>
                <c:pt idx="3">
                  <c:v>2.7E-2</c:v>
                </c:pt>
                <c:pt idx="4">
                  <c:v>6.0000000000000001E-3</c:v>
                </c:pt>
              </c:numCache>
            </c:numRef>
          </c:val>
        </c:ser>
        <c:ser>
          <c:idx val="1"/>
          <c:order val="1"/>
          <c:val>
            <c:numRef>
              <c:f>Plan1!$B$1:$B$5</c:f>
              <c:numCache>
                <c:formatCode>General</c:formatCode>
                <c:ptCount val="5"/>
              </c:numCache>
            </c:numRef>
          </c:val>
        </c:ser>
        <c:firstSliceAng val="0"/>
        <c:holeSize val="50"/>
      </c:doughnutChart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607" cy="7181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38824" tIns="69412" rIns="138824" bIns="69412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5495" y="0"/>
            <a:ext cx="4303607" cy="7181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38824" tIns="69412" rIns="138824" bIns="69412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8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6175" y="1077913"/>
            <a:ext cx="763905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140" y="6822758"/>
            <a:ext cx="7945120" cy="6463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38824" tIns="69412" rIns="138824" bIns="694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 smtClean="0"/>
              <a:t>Clique para editar os estilos do texto mestre</a:t>
            </a:r>
          </a:p>
          <a:p>
            <a:pPr lvl="1"/>
            <a:r>
              <a:rPr lang="pt-BR" altLang="pt-BR" noProof="0" smtClean="0"/>
              <a:t>Segundo nível</a:t>
            </a:r>
          </a:p>
          <a:p>
            <a:pPr lvl="2"/>
            <a:r>
              <a:rPr lang="pt-BR" altLang="pt-BR" noProof="0" smtClean="0"/>
              <a:t>Terceiro nível</a:t>
            </a:r>
          </a:p>
          <a:p>
            <a:pPr lvl="3"/>
            <a:r>
              <a:rPr lang="pt-BR" altLang="pt-BR" noProof="0" smtClean="0"/>
              <a:t>Quarto nível</a:t>
            </a:r>
          </a:p>
          <a:p>
            <a:pPr lvl="4"/>
            <a:r>
              <a:rPr lang="pt-BR" altLang="pt-BR" noProof="0" smtClean="0"/>
              <a:t>Quinto nível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3022"/>
            <a:ext cx="4303607" cy="7181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38824" tIns="69412" rIns="138824" bIns="69412" numCol="1" anchor="b" anchorCtr="0" compatLnSpc="1">
            <a:prstTxWarp prst="textNoShape">
              <a:avLst/>
            </a:prstTxWarp>
          </a:bodyPr>
          <a:lstStyle>
            <a:lvl1pPr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5495" y="13643022"/>
            <a:ext cx="4303607" cy="7181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38824" tIns="69412" rIns="138824" bIns="69412" numCol="1" anchor="b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A66F72-CAE0-4674-9B29-0D7EE4243D6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="" xmlns:p14="http://schemas.microsoft.com/office/powerpoint/2010/main" val="2051061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66F72-CAE0-4674-9B29-0D7EE4243D68}" type="slidenum">
              <a:rPr lang="pt-BR" altLang="pt-BR" smtClean="0"/>
              <a:pPr>
                <a:defRPr/>
              </a:pPr>
              <a:t>8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001838"/>
            <a:ext cx="7772400" cy="138271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652838"/>
            <a:ext cx="6400800" cy="164623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EC28-B2F0-4511-B5CA-DFD47790EC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02770-884D-46E7-B4CD-9E9A2DB13E0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58763"/>
            <a:ext cx="2057400" cy="54991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58763"/>
            <a:ext cx="6019800" cy="54991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CE0E2-3C5F-4029-A491-307BA70A011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58763"/>
            <a:ext cx="8229600" cy="54991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7C9C3-61A4-44A1-91BB-8D6923EE72B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37E75-7EDF-48F4-AF61-298AAFC1FFA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141788"/>
            <a:ext cx="7772400" cy="12795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732088"/>
            <a:ext cx="7772400" cy="14097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A2521-8CB5-4DB0-83FB-FE7A7D4E3F6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503363"/>
            <a:ext cx="4038600" cy="4254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503363"/>
            <a:ext cx="4038600" cy="4254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22BBD-DEB6-4880-8712-08201C94DA7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443038"/>
            <a:ext cx="4040188" cy="6016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044700"/>
            <a:ext cx="4040188" cy="3713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443038"/>
            <a:ext cx="4041775" cy="6016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044700"/>
            <a:ext cx="4041775" cy="3713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3D9E8-2528-4994-B135-1B647177855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B1652-B351-4E46-B3C5-525C39AF1B5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DA0D3-E519-4748-A6CD-59B34518515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7175"/>
            <a:ext cx="3008313" cy="1092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57175"/>
            <a:ext cx="5111750" cy="5500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349375"/>
            <a:ext cx="3008313" cy="4408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6EB18-EC79-4FFC-A677-F196EB4AD14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511675"/>
            <a:ext cx="5486400" cy="533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76263"/>
            <a:ext cx="5486400" cy="3867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045075"/>
            <a:ext cx="5486400" cy="755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F5E56-9210-41E6-8DA2-794299C82A8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58763"/>
            <a:ext cx="82296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03363"/>
            <a:ext cx="8229600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868988"/>
            <a:ext cx="2133600" cy="447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868988"/>
            <a:ext cx="2895600" cy="447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868988"/>
            <a:ext cx="2133600" cy="447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6A10B5-5033-4CB5-92EB-1960F20867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 descr="MVC_COM_APRES POPULACAO 02 PROJETO_R07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CaixaDeTexto 3"/>
          <p:cNvSpPr txBox="1">
            <a:spLocks noChangeArrowheads="1"/>
          </p:cNvSpPr>
          <p:nvPr/>
        </p:nvSpPr>
        <p:spPr bwMode="auto">
          <a:xfrm>
            <a:off x="1143000" y="865188"/>
            <a:ext cx="7500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Myriad Pro" pitchFamily="34" charset="0"/>
              </a:rPr>
              <a:t>OPERAÇÃO URBANA CONSORCIADA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ângulo 42"/>
          <p:cNvSpPr/>
          <p:nvPr/>
        </p:nvSpPr>
        <p:spPr>
          <a:xfrm>
            <a:off x="1" y="0"/>
            <a:ext cx="9143999" cy="6445250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pt-BR" dirty="0"/>
          </a:p>
        </p:txBody>
      </p:sp>
      <p:sp>
        <p:nvSpPr>
          <p:cNvPr id="47106" name="CaixaDeTexto 2"/>
          <p:cNvSpPr txBox="1">
            <a:spLocks noChangeArrowheads="1"/>
          </p:cNvSpPr>
          <p:nvPr/>
        </p:nvSpPr>
        <p:spPr bwMode="auto">
          <a:xfrm>
            <a:off x="785813" y="2644775"/>
            <a:ext cx="3786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O QUE QUEREMOS</a:t>
            </a:r>
          </a:p>
        </p:txBody>
      </p:sp>
      <p:grpSp>
        <p:nvGrpSpPr>
          <p:cNvPr id="2" name="Grupo 36"/>
          <p:cNvGrpSpPr>
            <a:grpSpLocks/>
          </p:cNvGrpSpPr>
          <p:nvPr/>
        </p:nvGrpSpPr>
        <p:grpSpPr bwMode="auto">
          <a:xfrm>
            <a:off x="5072063" y="1278409"/>
            <a:ext cx="3714750" cy="4608515"/>
            <a:chOff x="5072068" y="1517713"/>
            <a:chExt cx="3714774" cy="460833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" name="Grupo 31"/>
            <p:cNvGrpSpPr>
              <a:grpSpLocks/>
            </p:cNvGrpSpPr>
            <p:nvPr/>
          </p:nvGrpSpPr>
          <p:grpSpPr bwMode="auto">
            <a:xfrm>
              <a:off x="5072068" y="1517713"/>
              <a:ext cx="3714774" cy="500067"/>
              <a:chOff x="4572002" y="793733"/>
              <a:chExt cx="3714774" cy="500067"/>
            </a:xfrm>
          </p:grpSpPr>
          <p:grpSp>
            <p:nvGrpSpPr>
              <p:cNvPr id="4" name="Grupo 8"/>
              <p:cNvGrpSpPr>
                <a:grpSpLocks noChangeAspect="1"/>
              </p:cNvGrpSpPr>
              <p:nvPr/>
            </p:nvGrpSpPr>
            <p:grpSpPr bwMode="auto">
              <a:xfrm>
                <a:off x="4572002" y="793733"/>
                <a:ext cx="500067" cy="500067"/>
                <a:chOff x="2000232" y="579419"/>
                <a:chExt cx="1285884" cy="1285884"/>
              </a:xfrm>
            </p:grpSpPr>
            <p:sp>
              <p:nvSpPr>
                <p:cNvPr id="32" name="Retângulo 3"/>
                <p:cNvSpPr/>
                <p:nvPr/>
              </p:nvSpPr>
              <p:spPr>
                <a:xfrm>
                  <a:off x="2000232" y="1008029"/>
                  <a:ext cx="428625" cy="428607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Retângulo 4"/>
                <p:cNvSpPr/>
                <p:nvPr/>
              </p:nvSpPr>
              <p:spPr>
                <a:xfrm>
                  <a:off x="2428857" y="1008029"/>
                  <a:ext cx="428628" cy="4286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Retângulo 5"/>
                <p:cNvSpPr/>
                <p:nvPr/>
              </p:nvSpPr>
              <p:spPr>
                <a:xfrm>
                  <a:off x="2857485" y="1008029"/>
                  <a:ext cx="428625" cy="428607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Retângulo 6"/>
                <p:cNvSpPr/>
                <p:nvPr/>
              </p:nvSpPr>
              <p:spPr>
                <a:xfrm>
                  <a:off x="2428857" y="579419"/>
                  <a:ext cx="428628" cy="428610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Retângulo 7"/>
                <p:cNvSpPr/>
                <p:nvPr/>
              </p:nvSpPr>
              <p:spPr>
                <a:xfrm>
                  <a:off x="2428857" y="1436636"/>
                  <a:ext cx="428628" cy="428610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7134" name="CaixaDeTexto 30"/>
              <p:cNvSpPr txBox="1">
                <a:spLocks noChangeArrowheads="1"/>
              </p:cNvSpPr>
              <p:nvPr/>
            </p:nvSpPr>
            <p:spPr bwMode="auto">
              <a:xfrm>
                <a:off x="5143504" y="812934"/>
                <a:ext cx="31432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altLang="pt-BR" sz="2400" b="1" dirty="0">
                    <a:solidFill>
                      <a:schemeClr val="bg1"/>
                    </a:solidFill>
                    <a:latin typeface="Myriad Pro" pitchFamily="34" charset="0"/>
                  </a:rPr>
                  <a:t>HABITAÇÃO</a:t>
                </a:r>
              </a:p>
            </p:txBody>
          </p:sp>
        </p:grpSp>
        <p:grpSp>
          <p:nvGrpSpPr>
            <p:cNvPr id="5" name="Grupo 32"/>
            <p:cNvGrpSpPr>
              <a:grpSpLocks/>
            </p:cNvGrpSpPr>
            <p:nvPr/>
          </p:nvGrpSpPr>
          <p:grpSpPr bwMode="auto">
            <a:xfrm>
              <a:off x="5072068" y="2487632"/>
              <a:ext cx="3642765" cy="548591"/>
              <a:chOff x="4572002" y="1722427"/>
              <a:chExt cx="3642765" cy="548591"/>
            </a:xfrm>
          </p:grpSpPr>
          <p:grpSp>
            <p:nvGrpSpPr>
              <p:cNvPr id="6" name="Grupo 10"/>
              <p:cNvGrpSpPr>
                <a:grpSpLocks noChangeAspect="1"/>
              </p:cNvGrpSpPr>
              <p:nvPr/>
            </p:nvGrpSpPr>
            <p:grpSpPr bwMode="auto">
              <a:xfrm>
                <a:off x="4572002" y="1722427"/>
                <a:ext cx="500067" cy="500067"/>
                <a:chOff x="2000232" y="579419"/>
                <a:chExt cx="1285884" cy="1285884"/>
              </a:xfrm>
            </p:grpSpPr>
            <p:sp>
              <p:nvSpPr>
                <p:cNvPr id="25" name="Retângulo 24"/>
                <p:cNvSpPr/>
                <p:nvPr/>
              </p:nvSpPr>
              <p:spPr>
                <a:xfrm>
                  <a:off x="2000232" y="1008047"/>
                  <a:ext cx="428625" cy="428610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Retângulo 25"/>
                <p:cNvSpPr/>
                <p:nvPr/>
              </p:nvSpPr>
              <p:spPr>
                <a:xfrm>
                  <a:off x="2428857" y="1008047"/>
                  <a:ext cx="428628" cy="4286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Retângulo 13"/>
                <p:cNvSpPr/>
                <p:nvPr/>
              </p:nvSpPr>
              <p:spPr>
                <a:xfrm>
                  <a:off x="2857485" y="1008047"/>
                  <a:ext cx="428625" cy="428610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Retângulo 27"/>
                <p:cNvSpPr/>
                <p:nvPr/>
              </p:nvSpPr>
              <p:spPr>
                <a:xfrm>
                  <a:off x="2428857" y="579440"/>
                  <a:ext cx="428628" cy="428607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Retângulo 28"/>
                <p:cNvSpPr/>
                <p:nvPr/>
              </p:nvSpPr>
              <p:spPr>
                <a:xfrm>
                  <a:off x="2428857" y="1436657"/>
                  <a:ext cx="428628" cy="428607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7127" name="CaixaDeTexto 23"/>
              <p:cNvSpPr txBox="1">
                <a:spLocks noChangeArrowheads="1"/>
              </p:cNvSpPr>
              <p:nvPr/>
            </p:nvSpPr>
            <p:spPr bwMode="auto">
              <a:xfrm>
                <a:off x="5152063" y="1809371"/>
                <a:ext cx="3062704" cy="4616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pt-BR" altLang="pt-BR" sz="2400" b="1" dirty="0">
                    <a:solidFill>
                      <a:schemeClr val="bg1"/>
                    </a:solidFill>
                    <a:latin typeface="Myriad Pro" pitchFamily="34" charset="0"/>
                  </a:rPr>
                  <a:t>ÁREAS </a:t>
                </a:r>
                <a:r>
                  <a:rPr lang="pt-BR" altLang="pt-BR" sz="2400" b="1" dirty="0" smtClean="0">
                    <a:solidFill>
                      <a:schemeClr val="bg1"/>
                    </a:solidFill>
                    <a:latin typeface="Myriad Pro" pitchFamily="34" charset="0"/>
                  </a:rPr>
                  <a:t>VERDES</a:t>
                </a:r>
                <a:endParaRPr lang="pt-BR" altLang="pt-BR" sz="2400" b="1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</p:grpSp>
        <p:grpSp>
          <p:nvGrpSpPr>
            <p:cNvPr id="7" name="Grupo 33"/>
            <p:cNvGrpSpPr>
              <a:grpSpLocks/>
            </p:cNvGrpSpPr>
            <p:nvPr/>
          </p:nvGrpSpPr>
          <p:grpSpPr bwMode="auto">
            <a:xfrm>
              <a:off x="5072069" y="3457566"/>
              <a:ext cx="3714773" cy="1790496"/>
              <a:chOff x="4572003" y="2560497"/>
              <a:chExt cx="3714773" cy="1790496"/>
            </a:xfrm>
          </p:grpSpPr>
          <p:grpSp>
            <p:nvGrpSpPr>
              <p:cNvPr id="8" name="Grupo 17"/>
              <p:cNvGrpSpPr>
                <a:grpSpLocks noChangeAspect="1"/>
              </p:cNvGrpSpPr>
              <p:nvPr/>
            </p:nvGrpSpPr>
            <p:grpSpPr bwMode="auto">
              <a:xfrm>
                <a:off x="4572003" y="2560497"/>
                <a:ext cx="500065" cy="500045"/>
                <a:chOff x="2000232" y="579458"/>
                <a:chExt cx="1285878" cy="1285827"/>
              </a:xfrm>
            </p:grpSpPr>
            <p:sp>
              <p:nvSpPr>
                <p:cNvPr id="18" name="Retângulo 17"/>
                <p:cNvSpPr/>
                <p:nvPr/>
              </p:nvSpPr>
              <p:spPr>
                <a:xfrm>
                  <a:off x="2000232" y="1008068"/>
                  <a:ext cx="428625" cy="428607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Retângulo 18"/>
                <p:cNvSpPr/>
                <p:nvPr/>
              </p:nvSpPr>
              <p:spPr>
                <a:xfrm>
                  <a:off x="2428857" y="1008068"/>
                  <a:ext cx="428628" cy="4286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Retângulo 19"/>
                <p:cNvSpPr/>
                <p:nvPr/>
              </p:nvSpPr>
              <p:spPr>
                <a:xfrm>
                  <a:off x="2857485" y="1008068"/>
                  <a:ext cx="428625" cy="428607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Retângulo 20"/>
                <p:cNvSpPr/>
                <p:nvPr/>
              </p:nvSpPr>
              <p:spPr>
                <a:xfrm>
                  <a:off x="2428857" y="579458"/>
                  <a:ext cx="428628" cy="428610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Retângulo 21"/>
                <p:cNvSpPr/>
                <p:nvPr/>
              </p:nvSpPr>
              <p:spPr>
                <a:xfrm>
                  <a:off x="2428855" y="1436676"/>
                  <a:ext cx="428628" cy="428609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7120" name="CaixaDeTexto 16"/>
              <p:cNvSpPr txBox="1">
                <a:spLocks noChangeArrowheads="1"/>
              </p:cNvSpPr>
              <p:nvPr/>
            </p:nvSpPr>
            <p:spPr bwMode="auto">
              <a:xfrm>
                <a:off x="5143504" y="2781393"/>
                <a:ext cx="3143272" cy="156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pt-BR" altLang="pt-BR" sz="2400" b="1" dirty="0" smtClean="0">
                  <a:solidFill>
                    <a:schemeClr val="bg1"/>
                  </a:solidFill>
                  <a:latin typeface="Myriad Pro" pitchFamily="34" charset="0"/>
                </a:endParaRPr>
              </a:p>
              <a:p>
                <a:pPr>
                  <a:defRPr/>
                </a:pPr>
                <a:endParaRPr lang="pt-BR" altLang="pt-BR" sz="2400" b="1" dirty="0">
                  <a:solidFill>
                    <a:schemeClr val="bg1"/>
                  </a:solidFill>
                  <a:latin typeface="Myriad Pro" pitchFamily="34" charset="0"/>
                </a:endParaRPr>
              </a:p>
              <a:p>
                <a:pPr>
                  <a:defRPr/>
                </a:pPr>
                <a:endParaRPr lang="pt-BR" altLang="pt-BR" sz="2400" b="1" dirty="0" smtClean="0">
                  <a:solidFill>
                    <a:schemeClr val="bg1"/>
                  </a:solidFill>
                  <a:latin typeface="Myriad Pro" pitchFamily="34" charset="0"/>
                </a:endParaRPr>
              </a:p>
              <a:p>
                <a:pPr>
                  <a:defRPr/>
                </a:pPr>
                <a:r>
                  <a:rPr lang="pt-BR" altLang="pt-BR" sz="2400" b="1" dirty="0" smtClean="0">
                    <a:solidFill>
                      <a:schemeClr val="bg1"/>
                    </a:solidFill>
                    <a:latin typeface="Myriad Pro" pitchFamily="34" charset="0"/>
                  </a:rPr>
                  <a:t>MOBILIDADE</a:t>
                </a:r>
                <a:endParaRPr lang="pt-BR" altLang="pt-BR" sz="2400" b="1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</p:grpSp>
        <p:grpSp>
          <p:nvGrpSpPr>
            <p:cNvPr id="9" name="Grupo 34"/>
            <p:cNvGrpSpPr>
              <a:grpSpLocks/>
            </p:cNvGrpSpPr>
            <p:nvPr/>
          </p:nvGrpSpPr>
          <p:grpSpPr bwMode="auto">
            <a:xfrm>
              <a:off x="5072068" y="5599343"/>
              <a:ext cx="3714774" cy="526709"/>
              <a:chOff x="4572002" y="4875363"/>
              <a:chExt cx="3714774" cy="526709"/>
            </a:xfrm>
          </p:grpSpPr>
          <p:grpSp>
            <p:nvGrpSpPr>
              <p:cNvPr id="10" name="Grupo 24"/>
              <p:cNvGrpSpPr>
                <a:grpSpLocks noChangeAspect="1"/>
              </p:cNvGrpSpPr>
              <p:nvPr/>
            </p:nvGrpSpPr>
            <p:grpSpPr bwMode="auto">
              <a:xfrm>
                <a:off x="4572002" y="4875363"/>
                <a:ext cx="500065" cy="526709"/>
                <a:chOff x="2000229" y="3592785"/>
                <a:chExt cx="1285878" cy="1354386"/>
              </a:xfrm>
            </p:grpSpPr>
            <p:sp>
              <p:nvSpPr>
                <p:cNvPr id="11" name="Retângulo 10"/>
                <p:cNvSpPr/>
                <p:nvPr/>
              </p:nvSpPr>
              <p:spPr>
                <a:xfrm>
                  <a:off x="2000229" y="3963088"/>
                  <a:ext cx="428625" cy="428610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Retângulo 11"/>
                <p:cNvSpPr/>
                <p:nvPr/>
              </p:nvSpPr>
              <p:spPr>
                <a:xfrm>
                  <a:off x="2428854" y="4021394"/>
                  <a:ext cx="428628" cy="4286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Retângulo 12"/>
                <p:cNvSpPr/>
                <p:nvPr/>
              </p:nvSpPr>
              <p:spPr>
                <a:xfrm>
                  <a:off x="2857482" y="3963090"/>
                  <a:ext cx="428625" cy="428610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Retângulo 13"/>
                <p:cNvSpPr/>
                <p:nvPr/>
              </p:nvSpPr>
              <p:spPr>
                <a:xfrm>
                  <a:off x="2428854" y="3592785"/>
                  <a:ext cx="428628" cy="428605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Retângulo 14"/>
                <p:cNvSpPr/>
                <p:nvPr/>
              </p:nvSpPr>
              <p:spPr>
                <a:xfrm>
                  <a:off x="2428854" y="4518566"/>
                  <a:ext cx="428628" cy="428605"/>
                </a:xfrm>
                <a:prstGeom prst="rect">
                  <a:avLst/>
                </a:prstGeom>
                <a:solidFill>
                  <a:srgbClr val="FFFFFF">
                    <a:alpha val="80000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7113" name="CaixaDeTexto 9"/>
              <p:cNvSpPr txBox="1">
                <a:spLocks noChangeArrowheads="1"/>
              </p:cNvSpPr>
              <p:nvPr/>
            </p:nvSpPr>
            <p:spPr bwMode="auto">
              <a:xfrm>
                <a:off x="5143504" y="4940405"/>
                <a:ext cx="3143272" cy="461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altLang="pt-BR" sz="2400" b="1" dirty="0">
                    <a:solidFill>
                      <a:schemeClr val="bg1"/>
                    </a:solidFill>
                    <a:latin typeface="Myriad Pro" pitchFamily="34" charset="0"/>
                  </a:rPr>
                  <a:t>DRENAGEM</a:t>
                </a:r>
              </a:p>
            </p:txBody>
          </p:sp>
        </p:grpSp>
      </p:grpSp>
      <p:sp>
        <p:nvSpPr>
          <p:cNvPr id="37" name="CaixaDeTexto 23"/>
          <p:cNvSpPr txBox="1">
            <a:spLocks noChangeArrowheads="1"/>
          </p:cNvSpPr>
          <p:nvPr/>
        </p:nvSpPr>
        <p:spPr bwMode="auto">
          <a:xfrm>
            <a:off x="5652120" y="3222625"/>
            <a:ext cx="30626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2400" b="1" dirty="0" smtClean="0">
                <a:solidFill>
                  <a:schemeClr val="bg1"/>
                </a:solidFill>
                <a:latin typeface="Myriad Pro" pitchFamily="34" charset="0"/>
              </a:rPr>
              <a:t>EQUIPAMENTOS PÚBLICOS</a:t>
            </a:r>
            <a:endParaRPr lang="pt-BR" altLang="pt-BR" sz="24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8" name="Retângulo 37"/>
          <p:cNvSpPr/>
          <p:nvPr/>
        </p:nvSpPr>
        <p:spPr bwMode="auto">
          <a:xfrm>
            <a:off x="5269408" y="4424089"/>
            <a:ext cx="166688" cy="1666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9" name="Retângulo 38"/>
          <p:cNvSpPr/>
          <p:nvPr/>
        </p:nvSpPr>
        <p:spPr bwMode="auto">
          <a:xfrm>
            <a:off x="5269408" y="4734793"/>
            <a:ext cx="166688" cy="16668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" name="Retângulo 39"/>
          <p:cNvSpPr/>
          <p:nvPr/>
        </p:nvSpPr>
        <p:spPr bwMode="auto">
          <a:xfrm>
            <a:off x="5413425" y="4590777"/>
            <a:ext cx="166687" cy="16668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" name="Retângulo 40"/>
          <p:cNvSpPr/>
          <p:nvPr/>
        </p:nvSpPr>
        <p:spPr bwMode="auto">
          <a:xfrm>
            <a:off x="5076056" y="4590777"/>
            <a:ext cx="166687" cy="16668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2" name="Retângulo 4"/>
          <p:cNvSpPr/>
          <p:nvPr/>
        </p:nvSpPr>
        <p:spPr bwMode="auto">
          <a:xfrm>
            <a:off x="5220072" y="4590777"/>
            <a:ext cx="166688" cy="16668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8813"/>
            <a:ext cx="33480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80" name="Grupo 27"/>
          <p:cNvGrpSpPr>
            <a:grpSpLocks/>
          </p:cNvGrpSpPr>
          <p:nvPr/>
        </p:nvGrpSpPr>
        <p:grpSpPr bwMode="auto">
          <a:xfrm>
            <a:off x="4964559" y="54273"/>
            <a:ext cx="4071937" cy="2222500"/>
            <a:chOff x="5072066" y="0"/>
            <a:chExt cx="4071934" cy="2222493"/>
          </a:xfrm>
        </p:grpSpPr>
        <p:pic>
          <p:nvPicPr>
            <p:cNvPr id="50181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2000" contrast="10000"/>
            </a:blip>
            <a:srcRect l="35320" t="9409" r="32469" b="50589"/>
            <a:stretch>
              <a:fillRect/>
            </a:stretch>
          </p:blipFill>
          <p:spPr bwMode="auto">
            <a:xfrm>
              <a:off x="5512521" y="0"/>
              <a:ext cx="3631479" cy="2222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CaixaDeTexto 23"/>
            <p:cNvSpPr txBox="1"/>
            <p:nvPr/>
          </p:nvSpPr>
          <p:spPr>
            <a:xfrm>
              <a:off x="5072066" y="865185"/>
              <a:ext cx="714374" cy="2762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2010</a:t>
              </a: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5072066" y="1650995"/>
              <a:ext cx="714374" cy="2762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2010</a:t>
              </a: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5072066" y="1079497"/>
              <a:ext cx="714374" cy="2762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2040</a:t>
              </a: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5072066" y="1865307"/>
              <a:ext cx="714374" cy="2762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2040</a:t>
              </a:r>
            </a:p>
          </p:txBody>
        </p:sp>
      </p:grpSp>
      <p:grpSp>
        <p:nvGrpSpPr>
          <p:cNvPr id="50178" name="Grupo 21"/>
          <p:cNvGrpSpPr>
            <a:grpSpLocks/>
          </p:cNvGrpSpPr>
          <p:nvPr/>
        </p:nvGrpSpPr>
        <p:grpSpPr bwMode="auto">
          <a:xfrm>
            <a:off x="107504" y="2094508"/>
            <a:ext cx="5616624" cy="3576389"/>
            <a:chOff x="1571603" y="1650989"/>
            <a:chExt cx="5886250" cy="3513282"/>
          </a:xfrm>
        </p:grpSpPr>
        <p:grpSp>
          <p:nvGrpSpPr>
            <p:cNvPr id="50186" name="Grupo 1"/>
            <p:cNvGrpSpPr>
              <a:grpSpLocks noChangeAspect="1"/>
            </p:cNvGrpSpPr>
            <p:nvPr/>
          </p:nvGrpSpPr>
          <p:grpSpPr bwMode="auto">
            <a:xfrm>
              <a:off x="1571603" y="1793865"/>
              <a:ext cx="5886250" cy="3370406"/>
              <a:chOff x="-1105001" y="3259026"/>
              <a:chExt cx="4705802" cy="2787447"/>
            </a:xfrm>
          </p:grpSpPr>
          <p:pic>
            <p:nvPicPr>
              <p:cNvPr id="50188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2000" contrast="10000"/>
              </a:blip>
              <a:srcRect l="35320" t="51762" r="31310" b="6180"/>
              <a:stretch>
                <a:fillRect/>
              </a:stretch>
            </p:blipFill>
            <p:spPr bwMode="auto">
              <a:xfrm>
                <a:off x="-762331" y="3259026"/>
                <a:ext cx="4363132" cy="2787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189" name="CaixaDeTexto 4"/>
              <p:cNvSpPr txBox="1">
                <a:spLocks noChangeArrowheads="1"/>
              </p:cNvSpPr>
              <p:nvPr/>
            </p:nvSpPr>
            <p:spPr bwMode="auto">
              <a:xfrm>
                <a:off x="1407806" y="3797323"/>
                <a:ext cx="1048272" cy="228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defTabSz="457200">
                  <a:defRPr/>
                </a:pPr>
                <a:r>
                  <a:rPr lang="pt-BR" altLang="pt-BR" sz="1600" b="1" dirty="0">
                    <a:latin typeface="Myriad Pro" pitchFamily="34" charset="0"/>
                  </a:rPr>
                  <a:t>20.470 uh</a:t>
                </a:r>
              </a:p>
            </p:txBody>
          </p:sp>
          <p:sp>
            <p:nvSpPr>
              <p:cNvPr id="50190" name="CaixaDeTexto 5"/>
              <p:cNvSpPr txBox="1">
                <a:spLocks noChangeArrowheads="1"/>
              </p:cNvSpPr>
              <p:nvPr/>
            </p:nvSpPr>
            <p:spPr bwMode="auto">
              <a:xfrm>
                <a:off x="1008042" y="5156197"/>
                <a:ext cx="1048272" cy="295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defTabSz="457200">
                  <a:defRPr/>
                </a:pPr>
                <a:r>
                  <a:rPr lang="pt-BR" altLang="pt-BR" sz="1600" b="1">
                    <a:latin typeface="Myriad Pro" pitchFamily="34" charset="0"/>
                  </a:rPr>
                  <a:t>26.449 uh</a:t>
                </a:r>
              </a:p>
            </p:txBody>
          </p:sp>
          <p:sp>
            <p:nvSpPr>
              <p:cNvPr id="50191" name="CaixaDeTexto 6"/>
              <p:cNvSpPr txBox="1">
                <a:spLocks noChangeArrowheads="1"/>
              </p:cNvSpPr>
              <p:nvPr/>
            </p:nvSpPr>
            <p:spPr bwMode="auto">
              <a:xfrm>
                <a:off x="-1105001" y="4624464"/>
                <a:ext cx="1048272" cy="271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defTabSz="457200">
                  <a:defRPr/>
                </a:pPr>
                <a:r>
                  <a:rPr lang="pt-BR" altLang="pt-BR" sz="1600" b="1">
                    <a:latin typeface="Myriad Pro" pitchFamily="34" charset="0"/>
                  </a:rPr>
                  <a:t>23.474 uh</a:t>
                </a:r>
              </a:p>
            </p:txBody>
          </p:sp>
          <p:sp>
            <p:nvSpPr>
              <p:cNvPr id="50192" name="CaixaDeTexto 7"/>
              <p:cNvSpPr txBox="1">
                <a:spLocks noChangeArrowheads="1"/>
              </p:cNvSpPr>
              <p:nvPr/>
            </p:nvSpPr>
            <p:spPr bwMode="auto">
              <a:xfrm>
                <a:off x="-990783" y="3974567"/>
                <a:ext cx="1048272" cy="219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defTabSz="457200">
                  <a:defRPr/>
                </a:pPr>
                <a:r>
                  <a:rPr lang="pt-BR" altLang="pt-BR" sz="1600" b="1">
                    <a:latin typeface="Myriad Pro" pitchFamily="34" charset="0"/>
                  </a:rPr>
                  <a:t>13.565 uh</a:t>
                </a:r>
              </a:p>
            </p:txBody>
          </p:sp>
        </p:grpSp>
        <p:sp>
          <p:nvSpPr>
            <p:cNvPr id="50187" name="CaixaDeTexto 9"/>
            <p:cNvSpPr txBox="1">
              <a:spLocks noChangeArrowheads="1"/>
            </p:cNvSpPr>
            <p:nvPr/>
          </p:nvSpPr>
          <p:spPr bwMode="auto">
            <a:xfrm>
              <a:off x="3214610" y="1650989"/>
              <a:ext cx="842933" cy="3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defTabSz="457200">
                <a:defRPr/>
              </a:pPr>
              <a:r>
                <a:rPr lang="pt-BR" altLang="pt-BR" sz="2000" b="1" dirty="0">
                  <a:latin typeface="Myriad Pro" pitchFamily="34" charset="0"/>
                </a:rPr>
                <a:t>83.958 </a:t>
              </a:r>
            </a:p>
          </p:txBody>
        </p:sp>
      </p:grpSp>
      <p:sp>
        <p:nvSpPr>
          <p:cNvPr id="19" name="Retângulo 18"/>
          <p:cNvSpPr/>
          <p:nvPr/>
        </p:nvSpPr>
        <p:spPr>
          <a:xfrm>
            <a:off x="-36512" y="-17735"/>
            <a:ext cx="5616624" cy="400110"/>
          </a:xfrm>
          <a:prstGeom prst="rect">
            <a:avLst/>
          </a:prstGeom>
          <a:solidFill>
            <a:schemeClr val="bg1">
              <a:alpha val="27843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pt-BR" sz="2000" b="1" cap="all" dirty="0" smtClean="0">
                <a:latin typeface="Myriad Pro" pitchFamily="34" charset="0"/>
                <a:cs typeface="Myriad Pro"/>
              </a:rPr>
              <a:t>DENSIDADE POPULACIONAL E HABITAÇÃO</a:t>
            </a:r>
            <a:endParaRPr lang="pt-BR" sz="2000" b="1" dirty="0">
              <a:latin typeface="Myriad Pro" pitchFamily="34" charset="0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117822"/>
            <a:ext cx="4789488" cy="944563"/>
          </a:xfrm>
          <a:prstGeom prst="rect">
            <a:avLst/>
          </a:prstGeom>
          <a:solidFill>
            <a:srgbClr val="860000">
              <a:alpha val="27059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endParaRPr lang="pt-BR" dirty="0"/>
          </a:p>
        </p:txBody>
      </p:sp>
      <p:pic>
        <p:nvPicPr>
          <p:cNvPr id="2" name="Imagem 1" descr="MVC_fotoaerea.jpg"/>
          <p:cNvPicPr>
            <a:picLocks noChangeAspect="1"/>
          </p:cNvPicPr>
          <p:nvPr/>
        </p:nvPicPr>
        <p:blipFill>
          <a:blip r:embed="rId2" cstate="print"/>
          <a:srcRect l="3377" r="10182" b="1299"/>
          <a:stretch>
            <a:fillRect/>
          </a:stretch>
        </p:blipFill>
        <p:spPr>
          <a:xfrm>
            <a:off x="0" y="0"/>
            <a:ext cx="9144000" cy="64452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203" name="setores-se" descr="setores-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3" y="728663"/>
            <a:ext cx="2224087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rios" descr="RIOS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63500"/>
            <a:ext cx="6310313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erimetro ouc" descr="perimetro ouc-branc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5075" y="722313"/>
            <a:ext cx="39243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Forma livre 72" hidden="1"/>
          <p:cNvSpPr/>
          <p:nvPr/>
        </p:nvSpPr>
        <p:spPr>
          <a:xfrm>
            <a:off x="4919663" y="2700338"/>
            <a:ext cx="4362450" cy="3851275"/>
          </a:xfrm>
          <a:custGeom>
            <a:avLst/>
            <a:gdLst>
              <a:gd name="connsiteX0" fmla="*/ 4281487 w 4281487"/>
              <a:gd name="connsiteY0" fmla="*/ 609600 h 3314700"/>
              <a:gd name="connsiteX1" fmla="*/ 4167187 w 4281487"/>
              <a:gd name="connsiteY1" fmla="*/ 514350 h 3314700"/>
              <a:gd name="connsiteX2" fmla="*/ 2938462 w 4281487"/>
              <a:gd name="connsiteY2" fmla="*/ 185737 h 3314700"/>
              <a:gd name="connsiteX3" fmla="*/ 2886075 w 4281487"/>
              <a:gd name="connsiteY3" fmla="*/ 633412 h 3314700"/>
              <a:gd name="connsiteX4" fmla="*/ 2814637 w 4281487"/>
              <a:gd name="connsiteY4" fmla="*/ 628650 h 3314700"/>
              <a:gd name="connsiteX5" fmla="*/ 2695575 w 4281487"/>
              <a:gd name="connsiteY5" fmla="*/ 609600 h 3314700"/>
              <a:gd name="connsiteX6" fmla="*/ 2586037 w 4281487"/>
              <a:gd name="connsiteY6" fmla="*/ 657225 h 3314700"/>
              <a:gd name="connsiteX7" fmla="*/ 2428875 w 4281487"/>
              <a:gd name="connsiteY7" fmla="*/ 690562 h 3314700"/>
              <a:gd name="connsiteX8" fmla="*/ 2266950 w 4281487"/>
              <a:gd name="connsiteY8" fmla="*/ 666750 h 3314700"/>
              <a:gd name="connsiteX9" fmla="*/ 2114550 w 4281487"/>
              <a:gd name="connsiteY9" fmla="*/ 633412 h 3314700"/>
              <a:gd name="connsiteX10" fmla="*/ 2019300 w 4281487"/>
              <a:gd name="connsiteY10" fmla="*/ 571500 h 3314700"/>
              <a:gd name="connsiteX11" fmla="*/ 1828800 w 4281487"/>
              <a:gd name="connsiteY11" fmla="*/ 514350 h 3314700"/>
              <a:gd name="connsiteX12" fmla="*/ 1566862 w 4281487"/>
              <a:gd name="connsiteY12" fmla="*/ 385762 h 3314700"/>
              <a:gd name="connsiteX13" fmla="*/ 1490662 w 4281487"/>
              <a:gd name="connsiteY13" fmla="*/ 400050 h 3314700"/>
              <a:gd name="connsiteX14" fmla="*/ 1419225 w 4281487"/>
              <a:gd name="connsiteY14" fmla="*/ 228600 h 3314700"/>
              <a:gd name="connsiteX15" fmla="*/ 1376362 w 4281487"/>
              <a:gd name="connsiteY15" fmla="*/ 242887 h 3314700"/>
              <a:gd name="connsiteX16" fmla="*/ 1333500 w 4281487"/>
              <a:gd name="connsiteY16" fmla="*/ 252412 h 3314700"/>
              <a:gd name="connsiteX17" fmla="*/ 1300162 w 4281487"/>
              <a:gd name="connsiteY17" fmla="*/ 242887 h 3314700"/>
              <a:gd name="connsiteX18" fmla="*/ 1309687 w 4281487"/>
              <a:gd name="connsiteY18" fmla="*/ 195262 h 3314700"/>
              <a:gd name="connsiteX19" fmla="*/ 1323975 w 4281487"/>
              <a:gd name="connsiteY19" fmla="*/ 157162 h 3314700"/>
              <a:gd name="connsiteX20" fmla="*/ 1338262 w 4281487"/>
              <a:gd name="connsiteY20" fmla="*/ 142875 h 3314700"/>
              <a:gd name="connsiteX21" fmla="*/ 1295400 w 4281487"/>
              <a:gd name="connsiteY21" fmla="*/ 76200 h 3314700"/>
              <a:gd name="connsiteX22" fmla="*/ 1252537 w 4281487"/>
              <a:gd name="connsiteY22" fmla="*/ 66675 h 3314700"/>
              <a:gd name="connsiteX23" fmla="*/ 1171575 w 4281487"/>
              <a:gd name="connsiteY23" fmla="*/ 0 h 3314700"/>
              <a:gd name="connsiteX24" fmla="*/ 900112 w 4281487"/>
              <a:gd name="connsiteY24" fmla="*/ 114300 h 3314700"/>
              <a:gd name="connsiteX25" fmla="*/ 914400 w 4281487"/>
              <a:gd name="connsiteY25" fmla="*/ 185737 h 3314700"/>
              <a:gd name="connsiteX26" fmla="*/ 738187 w 4281487"/>
              <a:gd name="connsiteY26" fmla="*/ 500062 h 3314700"/>
              <a:gd name="connsiteX27" fmla="*/ 690562 w 4281487"/>
              <a:gd name="connsiteY27" fmla="*/ 566737 h 3314700"/>
              <a:gd name="connsiteX28" fmla="*/ 628650 w 4281487"/>
              <a:gd name="connsiteY28" fmla="*/ 628650 h 3314700"/>
              <a:gd name="connsiteX29" fmla="*/ 552450 w 4281487"/>
              <a:gd name="connsiteY29" fmla="*/ 642937 h 3314700"/>
              <a:gd name="connsiteX30" fmla="*/ 500062 w 4281487"/>
              <a:gd name="connsiteY30" fmla="*/ 628650 h 3314700"/>
              <a:gd name="connsiteX31" fmla="*/ 461962 w 4281487"/>
              <a:gd name="connsiteY31" fmla="*/ 590550 h 3314700"/>
              <a:gd name="connsiteX32" fmla="*/ 509587 w 4281487"/>
              <a:gd name="connsiteY32" fmla="*/ 714375 h 3314700"/>
              <a:gd name="connsiteX33" fmla="*/ 71437 w 4281487"/>
              <a:gd name="connsiteY33" fmla="*/ 681037 h 3314700"/>
              <a:gd name="connsiteX34" fmla="*/ 0 w 4281487"/>
              <a:gd name="connsiteY34" fmla="*/ 690562 h 3314700"/>
              <a:gd name="connsiteX35" fmla="*/ 95250 w 4281487"/>
              <a:gd name="connsiteY35" fmla="*/ 885825 h 3314700"/>
              <a:gd name="connsiteX36" fmla="*/ 214312 w 4281487"/>
              <a:gd name="connsiteY36" fmla="*/ 1123950 h 3314700"/>
              <a:gd name="connsiteX37" fmla="*/ 404812 w 4281487"/>
              <a:gd name="connsiteY37" fmla="*/ 1362075 h 3314700"/>
              <a:gd name="connsiteX38" fmla="*/ 1295400 w 4281487"/>
              <a:gd name="connsiteY38" fmla="*/ 2543175 h 3314700"/>
              <a:gd name="connsiteX39" fmla="*/ 1281112 w 4281487"/>
              <a:gd name="connsiteY39" fmla="*/ 2371725 h 3314700"/>
              <a:gd name="connsiteX40" fmla="*/ 1333500 w 4281487"/>
              <a:gd name="connsiteY40" fmla="*/ 2262187 h 3314700"/>
              <a:gd name="connsiteX41" fmla="*/ 1328737 w 4281487"/>
              <a:gd name="connsiteY41" fmla="*/ 2181225 h 3314700"/>
              <a:gd name="connsiteX42" fmla="*/ 1443037 w 4281487"/>
              <a:gd name="connsiteY42" fmla="*/ 2286000 h 3314700"/>
              <a:gd name="connsiteX43" fmla="*/ 1495425 w 4281487"/>
              <a:gd name="connsiteY43" fmla="*/ 2195512 h 3314700"/>
              <a:gd name="connsiteX44" fmla="*/ 1614487 w 4281487"/>
              <a:gd name="connsiteY44" fmla="*/ 2224087 h 3314700"/>
              <a:gd name="connsiteX45" fmla="*/ 1695450 w 4281487"/>
              <a:gd name="connsiteY45" fmla="*/ 2290762 h 3314700"/>
              <a:gd name="connsiteX46" fmla="*/ 2857500 w 4281487"/>
              <a:gd name="connsiteY46" fmla="*/ 3095625 h 3314700"/>
              <a:gd name="connsiteX47" fmla="*/ 2924175 w 4281487"/>
              <a:gd name="connsiteY47" fmla="*/ 3128962 h 3314700"/>
              <a:gd name="connsiteX48" fmla="*/ 3000375 w 4281487"/>
              <a:gd name="connsiteY48" fmla="*/ 3105150 h 3314700"/>
              <a:gd name="connsiteX49" fmla="*/ 3119437 w 4281487"/>
              <a:gd name="connsiteY49" fmla="*/ 3038475 h 3314700"/>
              <a:gd name="connsiteX50" fmla="*/ 3181350 w 4281487"/>
              <a:gd name="connsiteY50" fmla="*/ 2990850 h 3314700"/>
              <a:gd name="connsiteX51" fmla="*/ 3209925 w 4281487"/>
              <a:gd name="connsiteY51" fmla="*/ 2909887 h 3314700"/>
              <a:gd name="connsiteX52" fmla="*/ 3233737 w 4281487"/>
              <a:gd name="connsiteY52" fmla="*/ 2847975 h 3314700"/>
              <a:gd name="connsiteX53" fmla="*/ 3328987 w 4281487"/>
              <a:gd name="connsiteY53" fmla="*/ 2733675 h 3314700"/>
              <a:gd name="connsiteX54" fmla="*/ 3414712 w 4281487"/>
              <a:gd name="connsiteY54" fmla="*/ 2643187 h 3314700"/>
              <a:gd name="connsiteX55" fmla="*/ 3471862 w 4281487"/>
              <a:gd name="connsiteY55" fmla="*/ 2600325 h 3314700"/>
              <a:gd name="connsiteX56" fmla="*/ 3529012 w 4281487"/>
              <a:gd name="connsiteY56" fmla="*/ 2600325 h 3314700"/>
              <a:gd name="connsiteX57" fmla="*/ 3614737 w 4281487"/>
              <a:gd name="connsiteY57" fmla="*/ 2633662 h 3314700"/>
              <a:gd name="connsiteX58" fmla="*/ 3757612 w 4281487"/>
              <a:gd name="connsiteY58" fmla="*/ 2867025 h 3314700"/>
              <a:gd name="connsiteX59" fmla="*/ 3838575 w 4281487"/>
              <a:gd name="connsiteY59" fmla="*/ 3000375 h 3314700"/>
              <a:gd name="connsiteX60" fmla="*/ 3886200 w 4281487"/>
              <a:gd name="connsiteY60" fmla="*/ 3081337 h 3314700"/>
              <a:gd name="connsiteX61" fmla="*/ 3914775 w 4281487"/>
              <a:gd name="connsiteY61" fmla="*/ 3186112 h 3314700"/>
              <a:gd name="connsiteX62" fmla="*/ 3933825 w 4281487"/>
              <a:gd name="connsiteY62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2938462 w 4352893"/>
              <a:gd name="connsiteY2" fmla="*/ 185737 h 3314700"/>
              <a:gd name="connsiteX3" fmla="*/ 2886075 w 4352893"/>
              <a:gd name="connsiteY3" fmla="*/ 633412 h 3314700"/>
              <a:gd name="connsiteX4" fmla="*/ 2814637 w 4352893"/>
              <a:gd name="connsiteY4" fmla="*/ 628650 h 3314700"/>
              <a:gd name="connsiteX5" fmla="*/ 2695575 w 4352893"/>
              <a:gd name="connsiteY5" fmla="*/ 609600 h 3314700"/>
              <a:gd name="connsiteX6" fmla="*/ 2586037 w 4352893"/>
              <a:gd name="connsiteY6" fmla="*/ 657225 h 3314700"/>
              <a:gd name="connsiteX7" fmla="*/ 2428875 w 4352893"/>
              <a:gd name="connsiteY7" fmla="*/ 690562 h 3314700"/>
              <a:gd name="connsiteX8" fmla="*/ 2266950 w 4352893"/>
              <a:gd name="connsiteY8" fmla="*/ 666750 h 3314700"/>
              <a:gd name="connsiteX9" fmla="*/ 2114550 w 4352893"/>
              <a:gd name="connsiteY9" fmla="*/ 633412 h 3314700"/>
              <a:gd name="connsiteX10" fmla="*/ 2019300 w 4352893"/>
              <a:gd name="connsiteY10" fmla="*/ 571500 h 3314700"/>
              <a:gd name="connsiteX11" fmla="*/ 1828800 w 4352893"/>
              <a:gd name="connsiteY11" fmla="*/ 514350 h 3314700"/>
              <a:gd name="connsiteX12" fmla="*/ 1566862 w 4352893"/>
              <a:gd name="connsiteY12" fmla="*/ 385762 h 3314700"/>
              <a:gd name="connsiteX13" fmla="*/ 1490662 w 4352893"/>
              <a:gd name="connsiteY13" fmla="*/ 400050 h 3314700"/>
              <a:gd name="connsiteX14" fmla="*/ 1419225 w 4352893"/>
              <a:gd name="connsiteY14" fmla="*/ 228600 h 3314700"/>
              <a:gd name="connsiteX15" fmla="*/ 1376362 w 4352893"/>
              <a:gd name="connsiteY15" fmla="*/ 242887 h 3314700"/>
              <a:gd name="connsiteX16" fmla="*/ 1333500 w 4352893"/>
              <a:gd name="connsiteY16" fmla="*/ 252412 h 3314700"/>
              <a:gd name="connsiteX17" fmla="*/ 1300162 w 4352893"/>
              <a:gd name="connsiteY17" fmla="*/ 242887 h 3314700"/>
              <a:gd name="connsiteX18" fmla="*/ 1309687 w 4352893"/>
              <a:gd name="connsiteY18" fmla="*/ 195262 h 3314700"/>
              <a:gd name="connsiteX19" fmla="*/ 1323975 w 4352893"/>
              <a:gd name="connsiteY19" fmla="*/ 157162 h 3314700"/>
              <a:gd name="connsiteX20" fmla="*/ 1338262 w 4352893"/>
              <a:gd name="connsiteY20" fmla="*/ 142875 h 3314700"/>
              <a:gd name="connsiteX21" fmla="*/ 1295400 w 4352893"/>
              <a:gd name="connsiteY21" fmla="*/ 76200 h 3314700"/>
              <a:gd name="connsiteX22" fmla="*/ 1252537 w 4352893"/>
              <a:gd name="connsiteY22" fmla="*/ 66675 h 3314700"/>
              <a:gd name="connsiteX23" fmla="*/ 1171575 w 4352893"/>
              <a:gd name="connsiteY23" fmla="*/ 0 h 3314700"/>
              <a:gd name="connsiteX24" fmla="*/ 900112 w 4352893"/>
              <a:gd name="connsiteY24" fmla="*/ 114300 h 3314700"/>
              <a:gd name="connsiteX25" fmla="*/ 914400 w 4352893"/>
              <a:gd name="connsiteY25" fmla="*/ 185737 h 3314700"/>
              <a:gd name="connsiteX26" fmla="*/ 738187 w 4352893"/>
              <a:gd name="connsiteY26" fmla="*/ 500062 h 3314700"/>
              <a:gd name="connsiteX27" fmla="*/ 690562 w 4352893"/>
              <a:gd name="connsiteY27" fmla="*/ 566737 h 3314700"/>
              <a:gd name="connsiteX28" fmla="*/ 628650 w 4352893"/>
              <a:gd name="connsiteY28" fmla="*/ 628650 h 3314700"/>
              <a:gd name="connsiteX29" fmla="*/ 552450 w 4352893"/>
              <a:gd name="connsiteY29" fmla="*/ 642937 h 3314700"/>
              <a:gd name="connsiteX30" fmla="*/ 500062 w 4352893"/>
              <a:gd name="connsiteY30" fmla="*/ 628650 h 3314700"/>
              <a:gd name="connsiteX31" fmla="*/ 461962 w 4352893"/>
              <a:gd name="connsiteY31" fmla="*/ 590550 h 3314700"/>
              <a:gd name="connsiteX32" fmla="*/ 509587 w 4352893"/>
              <a:gd name="connsiteY32" fmla="*/ 714375 h 3314700"/>
              <a:gd name="connsiteX33" fmla="*/ 71437 w 4352893"/>
              <a:gd name="connsiteY33" fmla="*/ 681037 h 3314700"/>
              <a:gd name="connsiteX34" fmla="*/ 0 w 4352893"/>
              <a:gd name="connsiteY34" fmla="*/ 690562 h 3314700"/>
              <a:gd name="connsiteX35" fmla="*/ 95250 w 4352893"/>
              <a:gd name="connsiteY35" fmla="*/ 885825 h 3314700"/>
              <a:gd name="connsiteX36" fmla="*/ 214312 w 4352893"/>
              <a:gd name="connsiteY36" fmla="*/ 1123950 h 3314700"/>
              <a:gd name="connsiteX37" fmla="*/ 404812 w 4352893"/>
              <a:gd name="connsiteY37" fmla="*/ 1362075 h 3314700"/>
              <a:gd name="connsiteX38" fmla="*/ 1295400 w 4352893"/>
              <a:gd name="connsiteY38" fmla="*/ 2543175 h 3314700"/>
              <a:gd name="connsiteX39" fmla="*/ 1281112 w 4352893"/>
              <a:gd name="connsiteY39" fmla="*/ 2371725 h 3314700"/>
              <a:gd name="connsiteX40" fmla="*/ 1333500 w 4352893"/>
              <a:gd name="connsiteY40" fmla="*/ 2262187 h 3314700"/>
              <a:gd name="connsiteX41" fmla="*/ 1328737 w 4352893"/>
              <a:gd name="connsiteY41" fmla="*/ 2181225 h 3314700"/>
              <a:gd name="connsiteX42" fmla="*/ 1443037 w 4352893"/>
              <a:gd name="connsiteY42" fmla="*/ 2286000 h 3314700"/>
              <a:gd name="connsiteX43" fmla="*/ 1495425 w 4352893"/>
              <a:gd name="connsiteY43" fmla="*/ 2195512 h 3314700"/>
              <a:gd name="connsiteX44" fmla="*/ 1614487 w 4352893"/>
              <a:gd name="connsiteY44" fmla="*/ 2224087 h 3314700"/>
              <a:gd name="connsiteX45" fmla="*/ 1695450 w 4352893"/>
              <a:gd name="connsiteY45" fmla="*/ 2290762 h 3314700"/>
              <a:gd name="connsiteX46" fmla="*/ 2857500 w 4352893"/>
              <a:gd name="connsiteY46" fmla="*/ 3095625 h 3314700"/>
              <a:gd name="connsiteX47" fmla="*/ 2924175 w 4352893"/>
              <a:gd name="connsiteY47" fmla="*/ 3128962 h 3314700"/>
              <a:gd name="connsiteX48" fmla="*/ 3000375 w 4352893"/>
              <a:gd name="connsiteY48" fmla="*/ 3105150 h 3314700"/>
              <a:gd name="connsiteX49" fmla="*/ 3119437 w 4352893"/>
              <a:gd name="connsiteY49" fmla="*/ 3038475 h 3314700"/>
              <a:gd name="connsiteX50" fmla="*/ 3181350 w 4352893"/>
              <a:gd name="connsiteY50" fmla="*/ 2990850 h 3314700"/>
              <a:gd name="connsiteX51" fmla="*/ 3209925 w 4352893"/>
              <a:gd name="connsiteY51" fmla="*/ 2909887 h 3314700"/>
              <a:gd name="connsiteX52" fmla="*/ 3233737 w 4352893"/>
              <a:gd name="connsiteY52" fmla="*/ 2847975 h 3314700"/>
              <a:gd name="connsiteX53" fmla="*/ 3328987 w 4352893"/>
              <a:gd name="connsiteY53" fmla="*/ 2733675 h 3314700"/>
              <a:gd name="connsiteX54" fmla="*/ 3414712 w 4352893"/>
              <a:gd name="connsiteY54" fmla="*/ 2643187 h 3314700"/>
              <a:gd name="connsiteX55" fmla="*/ 3471862 w 4352893"/>
              <a:gd name="connsiteY55" fmla="*/ 2600325 h 3314700"/>
              <a:gd name="connsiteX56" fmla="*/ 3529012 w 4352893"/>
              <a:gd name="connsiteY56" fmla="*/ 2600325 h 3314700"/>
              <a:gd name="connsiteX57" fmla="*/ 3614737 w 4352893"/>
              <a:gd name="connsiteY57" fmla="*/ 2633662 h 3314700"/>
              <a:gd name="connsiteX58" fmla="*/ 3757612 w 4352893"/>
              <a:gd name="connsiteY58" fmla="*/ 2867025 h 3314700"/>
              <a:gd name="connsiteX59" fmla="*/ 3838575 w 4352893"/>
              <a:gd name="connsiteY59" fmla="*/ 3000375 h 3314700"/>
              <a:gd name="connsiteX60" fmla="*/ 3886200 w 4352893"/>
              <a:gd name="connsiteY60" fmla="*/ 3081337 h 3314700"/>
              <a:gd name="connsiteX61" fmla="*/ 3914775 w 4352893"/>
              <a:gd name="connsiteY61" fmla="*/ 3186112 h 3314700"/>
              <a:gd name="connsiteX62" fmla="*/ 3933825 w 4352893"/>
              <a:gd name="connsiteY62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2938462 w 4352893"/>
              <a:gd name="connsiteY2" fmla="*/ 185737 h 3314700"/>
              <a:gd name="connsiteX3" fmla="*/ 2886075 w 4352893"/>
              <a:gd name="connsiteY3" fmla="*/ 633412 h 3314700"/>
              <a:gd name="connsiteX4" fmla="*/ 2814637 w 4352893"/>
              <a:gd name="connsiteY4" fmla="*/ 628650 h 3314700"/>
              <a:gd name="connsiteX5" fmla="*/ 2695575 w 4352893"/>
              <a:gd name="connsiteY5" fmla="*/ 609600 h 3314700"/>
              <a:gd name="connsiteX6" fmla="*/ 2586037 w 4352893"/>
              <a:gd name="connsiteY6" fmla="*/ 657225 h 3314700"/>
              <a:gd name="connsiteX7" fmla="*/ 2428875 w 4352893"/>
              <a:gd name="connsiteY7" fmla="*/ 690562 h 3314700"/>
              <a:gd name="connsiteX8" fmla="*/ 2266950 w 4352893"/>
              <a:gd name="connsiteY8" fmla="*/ 666750 h 3314700"/>
              <a:gd name="connsiteX9" fmla="*/ 2114550 w 4352893"/>
              <a:gd name="connsiteY9" fmla="*/ 633412 h 3314700"/>
              <a:gd name="connsiteX10" fmla="*/ 2019300 w 4352893"/>
              <a:gd name="connsiteY10" fmla="*/ 571500 h 3314700"/>
              <a:gd name="connsiteX11" fmla="*/ 1828800 w 4352893"/>
              <a:gd name="connsiteY11" fmla="*/ 514350 h 3314700"/>
              <a:gd name="connsiteX12" fmla="*/ 1566862 w 4352893"/>
              <a:gd name="connsiteY12" fmla="*/ 385762 h 3314700"/>
              <a:gd name="connsiteX13" fmla="*/ 1490662 w 4352893"/>
              <a:gd name="connsiteY13" fmla="*/ 400050 h 3314700"/>
              <a:gd name="connsiteX14" fmla="*/ 1419225 w 4352893"/>
              <a:gd name="connsiteY14" fmla="*/ 228600 h 3314700"/>
              <a:gd name="connsiteX15" fmla="*/ 1376362 w 4352893"/>
              <a:gd name="connsiteY15" fmla="*/ 242887 h 3314700"/>
              <a:gd name="connsiteX16" fmla="*/ 1333500 w 4352893"/>
              <a:gd name="connsiteY16" fmla="*/ 252412 h 3314700"/>
              <a:gd name="connsiteX17" fmla="*/ 1300162 w 4352893"/>
              <a:gd name="connsiteY17" fmla="*/ 242887 h 3314700"/>
              <a:gd name="connsiteX18" fmla="*/ 1309687 w 4352893"/>
              <a:gd name="connsiteY18" fmla="*/ 195262 h 3314700"/>
              <a:gd name="connsiteX19" fmla="*/ 1323975 w 4352893"/>
              <a:gd name="connsiteY19" fmla="*/ 157162 h 3314700"/>
              <a:gd name="connsiteX20" fmla="*/ 1338262 w 4352893"/>
              <a:gd name="connsiteY20" fmla="*/ 142875 h 3314700"/>
              <a:gd name="connsiteX21" fmla="*/ 1295400 w 4352893"/>
              <a:gd name="connsiteY21" fmla="*/ 76200 h 3314700"/>
              <a:gd name="connsiteX22" fmla="*/ 1252537 w 4352893"/>
              <a:gd name="connsiteY22" fmla="*/ 66675 h 3314700"/>
              <a:gd name="connsiteX23" fmla="*/ 1171575 w 4352893"/>
              <a:gd name="connsiteY23" fmla="*/ 0 h 3314700"/>
              <a:gd name="connsiteX24" fmla="*/ 900112 w 4352893"/>
              <a:gd name="connsiteY24" fmla="*/ 114300 h 3314700"/>
              <a:gd name="connsiteX25" fmla="*/ 914400 w 4352893"/>
              <a:gd name="connsiteY25" fmla="*/ 185737 h 3314700"/>
              <a:gd name="connsiteX26" fmla="*/ 738187 w 4352893"/>
              <a:gd name="connsiteY26" fmla="*/ 500062 h 3314700"/>
              <a:gd name="connsiteX27" fmla="*/ 690562 w 4352893"/>
              <a:gd name="connsiteY27" fmla="*/ 566737 h 3314700"/>
              <a:gd name="connsiteX28" fmla="*/ 628650 w 4352893"/>
              <a:gd name="connsiteY28" fmla="*/ 628650 h 3314700"/>
              <a:gd name="connsiteX29" fmla="*/ 552450 w 4352893"/>
              <a:gd name="connsiteY29" fmla="*/ 642937 h 3314700"/>
              <a:gd name="connsiteX30" fmla="*/ 500062 w 4352893"/>
              <a:gd name="connsiteY30" fmla="*/ 628650 h 3314700"/>
              <a:gd name="connsiteX31" fmla="*/ 461962 w 4352893"/>
              <a:gd name="connsiteY31" fmla="*/ 590550 h 3314700"/>
              <a:gd name="connsiteX32" fmla="*/ 509587 w 4352893"/>
              <a:gd name="connsiteY32" fmla="*/ 714375 h 3314700"/>
              <a:gd name="connsiteX33" fmla="*/ 71437 w 4352893"/>
              <a:gd name="connsiteY33" fmla="*/ 681037 h 3314700"/>
              <a:gd name="connsiteX34" fmla="*/ 0 w 4352893"/>
              <a:gd name="connsiteY34" fmla="*/ 690562 h 3314700"/>
              <a:gd name="connsiteX35" fmla="*/ 95250 w 4352893"/>
              <a:gd name="connsiteY35" fmla="*/ 885825 h 3314700"/>
              <a:gd name="connsiteX36" fmla="*/ 214312 w 4352893"/>
              <a:gd name="connsiteY36" fmla="*/ 1123950 h 3314700"/>
              <a:gd name="connsiteX37" fmla="*/ 404812 w 4352893"/>
              <a:gd name="connsiteY37" fmla="*/ 1362075 h 3314700"/>
              <a:gd name="connsiteX38" fmla="*/ 1295400 w 4352893"/>
              <a:gd name="connsiteY38" fmla="*/ 2543175 h 3314700"/>
              <a:gd name="connsiteX39" fmla="*/ 1281112 w 4352893"/>
              <a:gd name="connsiteY39" fmla="*/ 2371725 h 3314700"/>
              <a:gd name="connsiteX40" fmla="*/ 1333500 w 4352893"/>
              <a:gd name="connsiteY40" fmla="*/ 2262187 h 3314700"/>
              <a:gd name="connsiteX41" fmla="*/ 1328737 w 4352893"/>
              <a:gd name="connsiteY41" fmla="*/ 2181225 h 3314700"/>
              <a:gd name="connsiteX42" fmla="*/ 1443037 w 4352893"/>
              <a:gd name="connsiteY42" fmla="*/ 2286000 h 3314700"/>
              <a:gd name="connsiteX43" fmla="*/ 1495425 w 4352893"/>
              <a:gd name="connsiteY43" fmla="*/ 2195512 h 3314700"/>
              <a:gd name="connsiteX44" fmla="*/ 1614487 w 4352893"/>
              <a:gd name="connsiteY44" fmla="*/ 2224087 h 3314700"/>
              <a:gd name="connsiteX45" fmla="*/ 1695450 w 4352893"/>
              <a:gd name="connsiteY45" fmla="*/ 2290762 h 3314700"/>
              <a:gd name="connsiteX46" fmla="*/ 2857500 w 4352893"/>
              <a:gd name="connsiteY46" fmla="*/ 3095625 h 3314700"/>
              <a:gd name="connsiteX47" fmla="*/ 2924175 w 4352893"/>
              <a:gd name="connsiteY47" fmla="*/ 3128962 h 3314700"/>
              <a:gd name="connsiteX48" fmla="*/ 3000375 w 4352893"/>
              <a:gd name="connsiteY48" fmla="*/ 3105150 h 3314700"/>
              <a:gd name="connsiteX49" fmla="*/ 3119437 w 4352893"/>
              <a:gd name="connsiteY49" fmla="*/ 3038475 h 3314700"/>
              <a:gd name="connsiteX50" fmla="*/ 3181350 w 4352893"/>
              <a:gd name="connsiteY50" fmla="*/ 2990850 h 3314700"/>
              <a:gd name="connsiteX51" fmla="*/ 3209925 w 4352893"/>
              <a:gd name="connsiteY51" fmla="*/ 2909887 h 3314700"/>
              <a:gd name="connsiteX52" fmla="*/ 3233737 w 4352893"/>
              <a:gd name="connsiteY52" fmla="*/ 2847975 h 3314700"/>
              <a:gd name="connsiteX53" fmla="*/ 3328987 w 4352893"/>
              <a:gd name="connsiteY53" fmla="*/ 2733675 h 3314700"/>
              <a:gd name="connsiteX54" fmla="*/ 3414712 w 4352893"/>
              <a:gd name="connsiteY54" fmla="*/ 2643187 h 3314700"/>
              <a:gd name="connsiteX55" fmla="*/ 3471862 w 4352893"/>
              <a:gd name="connsiteY55" fmla="*/ 2600325 h 3314700"/>
              <a:gd name="connsiteX56" fmla="*/ 3529012 w 4352893"/>
              <a:gd name="connsiteY56" fmla="*/ 2600325 h 3314700"/>
              <a:gd name="connsiteX57" fmla="*/ 3614737 w 4352893"/>
              <a:gd name="connsiteY57" fmla="*/ 2633662 h 3314700"/>
              <a:gd name="connsiteX58" fmla="*/ 3757612 w 4352893"/>
              <a:gd name="connsiteY58" fmla="*/ 2867025 h 3314700"/>
              <a:gd name="connsiteX59" fmla="*/ 3838575 w 4352893"/>
              <a:gd name="connsiteY59" fmla="*/ 3000375 h 3314700"/>
              <a:gd name="connsiteX60" fmla="*/ 3886200 w 4352893"/>
              <a:gd name="connsiteY60" fmla="*/ 3081337 h 3314700"/>
              <a:gd name="connsiteX61" fmla="*/ 3914775 w 4352893"/>
              <a:gd name="connsiteY61" fmla="*/ 3186112 h 3314700"/>
              <a:gd name="connsiteX62" fmla="*/ 3933825 w 4352893"/>
              <a:gd name="connsiteY62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4236212 w 4352893"/>
              <a:gd name="connsiteY2" fmla="*/ 654441 h 3314700"/>
              <a:gd name="connsiteX3" fmla="*/ 2938462 w 4352893"/>
              <a:gd name="connsiteY3" fmla="*/ 185737 h 3314700"/>
              <a:gd name="connsiteX4" fmla="*/ 2886075 w 4352893"/>
              <a:gd name="connsiteY4" fmla="*/ 633412 h 3314700"/>
              <a:gd name="connsiteX5" fmla="*/ 2814637 w 4352893"/>
              <a:gd name="connsiteY5" fmla="*/ 628650 h 3314700"/>
              <a:gd name="connsiteX6" fmla="*/ 2695575 w 4352893"/>
              <a:gd name="connsiteY6" fmla="*/ 609600 h 3314700"/>
              <a:gd name="connsiteX7" fmla="*/ 2586037 w 4352893"/>
              <a:gd name="connsiteY7" fmla="*/ 657225 h 3314700"/>
              <a:gd name="connsiteX8" fmla="*/ 2428875 w 4352893"/>
              <a:gd name="connsiteY8" fmla="*/ 690562 h 3314700"/>
              <a:gd name="connsiteX9" fmla="*/ 2266950 w 4352893"/>
              <a:gd name="connsiteY9" fmla="*/ 666750 h 3314700"/>
              <a:gd name="connsiteX10" fmla="*/ 2114550 w 4352893"/>
              <a:gd name="connsiteY10" fmla="*/ 633412 h 3314700"/>
              <a:gd name="connsiteX11" fmla="*/ 2019300 w 4352893"/>
              <a:gd name="connsiteY11" fmla="*/ 571500 h 3314700"/>
              <a:gd name="connsiteX12" fmla="*/ 1828800 w 4352893"/>
              <a:gd name="connsiteY12" fmla="*/ 514350 h 3314700"/>
              <a:gd name="connsiteX13" fmla="*/ 1566862 w 4352893"/>
              <a:gd name="connsiteY13" fmla="*/ 385762 h 3314700"/>
              <a:gd name="connsiteX14" fmla="*/ 1490662 w 4352893"/>
              <a:gd name="connsiteY14" fmla="*/ 400050 h 3314700"/>
              <a:gd name="connsiteX15" fmla="*/ 1419225 w 4352893"/>
              <a:gd name="connsiteY15" fmla="*/ 228600 h 3314700"/>
              <a:gd name="connsiteX16" fmla="*/ 1376362 w 4352893"/>
              <a:gd name="connsiteY16" fmla="*/ 242887 h 3314700"/>
              <a:gd name="connsiteX17" fmla="*/ 1333500 w 4352893"/>
              <a:gd name="connsiteY17" fmla="*/ 252412 h 3314700"/>
              <a:gd name="connsiteX18" fmla="*/ 1300162 w 4352893"/>
              <a:gd name="connsiteY18" fmla="*/ 242887 h 3314700"/>
              <a:gd name="connsiteX19" fmla="*/ 1309687 w 4352893"/>
              <a:gd name="connsiteY19" fmla="*/ 195262 h 3314700"/>
              <a:gd name="connsiteX20" fmla="*/ 1323975 w 4352893"/>
              <a:gd name="connsiteY20" fmla="*/ 157162 h 3314700"/>
              <a:gd name="connsiteX21" fmla="*/ 1338262 w 4352893"/>
              <a:gd name="connsiteY21" fmla="*/ 142875 h 3314700"/>
              <a:gd name="connsiteX22" fmla="*/ 1295400 w 4352893"/>
              <a:gd name="connsiteY22" fmla="*/ 76200 h 3314700"/>
              <a:gd name="connsiteX23" fmla="*/ 1252537 w 4352893"/>
              <a:gd name="connsiteY23" fmla="*/ 66675 h 3314700"/>
              <a:gd name="connsiteX24" fmla="*/ 1171575 w 4352893"/>
              <a:gd name="connsiteY24" fmla="*/ 0 h 3314700"/>
              <a:gd name="connsiteX25" fmla="*/ 900112 w 4352893"/>
              <a:gd name="connsiteY25" fmla="*/ 114300 h 3314700"/>
              <a:gd name="connsiteX26" fmla="*/ 914400 w 4352893"/>
              <a:gd name="connsiteY26" fmla="*/ 185737 h 3314700"/>
              <a:gd name="connsiteX27" fmla="*/ 738187 w 4352893"/>
              <a:gd name="connsiteY27" fmla="*/ 500062 h 3314700"/>
              <a:gd name="connsiteX28" fmla="*/ 690562 w 4352893"/>
              <a:gd name="connsiteY28" fmla="*/ 566737 h 3314700"/>
              <a:gd name="connsiteX29" fmla="*/ 628650 w 4352893"/>
              <a:gd name="connsiteY29" fmla="*/ 628650 h 3314700"/>
              <a:gd name="connsiteX30" fmla="*/ 552450 w 4352893"/>
              <a:gd name="connsiteY30" fmla="*/ 642937 h 3314700"/>
              <a:gd name="connsiteX31" fmla="*/ 500062 w 4352893"/>
              <a:gd name="connsiteY31" fmla="*/ 628650 h 3314700"/>
              <a:gd name="connsiteX32" fmla="*/ 461962 w 4352893"/>
              <a:gd name="connsiteY32" fmla="*/ 590550 h 3314700"/>
              <a:gd name="connsiteX33" fmla="*/ 509587 w 4352893"/>
              <a:gd name="connsiteY33" fmla="*/ 714375 h 3314700"/>
              <a:gd name="connsiteX34" fmla="*/ 71437 w 4352893"/>
              <a:gd name="connsiteY34" fmla="*/ 681037 h 3314700"/>
              <a:gd name="connsiteX35" fmla="*/ 0 w 4352893"/>
              <a:gd name="connsiteY35" fmla="*/ 690562 h 3314700"/>
              <a:gd name="connsiteX36" fmla="*/ 95250 w 4352893"/>
              <a:gd name="connsiteY36" fmla="*/ 885825 h 3314700"/>
              <a:gd name="connsiteX37" fmla="*/ 214312 w 4352893"/>
              <a:gd name="connsiteY37" fmla="*/ 1123950 h 3314700"/>
              <a:gd name="connsiteX38" fmla="*/ 404812 w 4352893"/>
              <a:gd name="connsiteY38" fmla="*/ 1362075 h 3314700"/>
              <a:gd name="connsiteX39" fmla="*/ 1295400 w 4352893"/>
              <a:gd name="connsiteY39" fmla="*/ 2543175 h 3314700"/>
              <a:gd name="connsiteX40" fmla="*/ 1281112 w 4352893"/>
              <a:gd name="connsiteY40" fmla="*/ 2371725 h 3314700"/>
              <a:gd name="connsiteX41" fmla="*/ 1333500 w 4352893"/>
              <a:gd name="connsiteY41" fmla="*/ 2262187 h 3314700"/>
              <a:gd name="connsiteX42" fmla="*/ 1328737 w 4352893"/>
              <a:gd name="connsiteY42" fmla="*/ 2181225 h 3314700"/>
              <a:gd name="connsiteX43" fmla="*/ 1443037 w 4352893"/>
              <a:gd name="connsiteY43" fmla="*/ 2286000 h 3314700"/>
              <a:gd name="connsiteX44" fmla="*/ 1495425 w 4352893"/>
              <a:gd name="connsiteY44" fmla="*/ 2195512 h 3314700"/>
              <a:gd name="connsiteX45" fmla="*/ 1614487 w 4352893"/>
              <a:gd name="connsiteY45" fmla="*/ 2224087 h 3314700"/>
              <a:gd name="connsiteX46" fmla="*/ 1695450 w 4352893"/>
              <a:gd name="connsiteY46" fmla="*/ 2290762 h 3314700"/>
              <a:gd name="connsiteX47" fmla="*/ 2857500 w 4352893"/>
              <a:gd name="connsiteY47" fmla="*/ 3095625 h 3314700"/>
              <a:gd name="connsiteX48" fmla="*/ 2924175 w 4352893"/>
              <a:gd name="connsiteY48" fmla="*/ 3128962 h 3314700"/>
              <a:gd name="connsiteX49" fmla="*/ 3000375 w 4352893"/>
              <a:gd name="connsiteY49" fmla="*/ 3105150 h 3314700"/>
              <a:gd name="connsiteX50" fmla="*/ 3119437 w 4352893"/>
              <a:gd name="connsiteY50" fmla="*/ 3038475 h 3314700"/>
              <a:gd name="connsiteX51" fmla="*/ 3181350 w 4352893"/>
              <a:gd name="connsiteY51" fmla="*/ 2990850 h 3314700"/>
              <a:gd name="connsiteX52" fmla="*/ 3209925 w 4352893"/>
              <a:gd name="connsiteY52" fmla="*/ 2909887 h 3314700"/>
              <a:gd name="connsiteX53" fmla="*/ 3233737 w 4352893"/>
              <a:gd name="connsiteY53" fmla="*/ 2847975 h 3314700"/>
              <a:gd name="connsiteX54" fmla="*/ 3328987 w 4352893"/>
              <a:gd name="connsiteY54" fmla="*/ 2733675 h 3314700"/>
              <a:gd name="connsiteX55" fmla="*/ 3414712 w 4352893"/>
              <a:gd name="connsiteY55" fmla="*/ 2643187 h 3314700"/>
              <a:gd name="connsiteX56" fmla="*/ 3471862 w 4352893"/>
              <a:gd name="connsiteY56" fmla="*/ 2600325 h 3314700"/>
              <a:gd name="connsiteX57" fmla="*/ 3529012 w 4352893"/>
              <a:gd name="connsiteY57" fmla="*/ 2600325 h 3314700"/>
              <a:gd name="connsiteX58" fmla="*/ 3614737 w 4352893"/>
              <a:gd name="connsiteY58" fmla="*/ 2633662 h 3314700"/>
              <a:gd name="connsiteX59" fmla="*/ 3757612 w 4352893"/>
              <a:gd name="connsiteY59" fmla="*/ 2867025 h 3314700"/>
              <a:gd name="connsiteX60" fmla="*/ 3838575 w 4352893"/>
              <a:gd name="connsiteY60" fmla="*/ 3000375 h 3314700"/>
              <a:gd name="connsiteX61" fmla="*/ 3886200 w 4352893"/>
              <a:gd name="connsiteY61" fmla="*/ 3081337 h 3314700"/>
              <a:gd name="connsiteX62" fmla="*/ 3914775 w 4352893"/>
              <a:gd name="connsiteY62" fmla="*/ 3186112 h 3314700"/>
              <a:gd name="connsiteX63" fmla="*/ 3933825 w 4352893"/>
              <a:gd name="connsiteY63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4236212 w 4352893"/>
              <a:gd name="connsiteY2" fmla="*/ 654441 h 3314700"/>
              <a:gd name="connsiteX3" fmla="*/ 4218399 w 4352893"/>
              <a:gd name="connsiteY3" fmla="*/ 590918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4236212 w 4352893"/>
              <a:gd name="connsiteY2" fmla="*/ 654441 h 3314700"/>
              <a:gd name="connsiteX3" fmla="*/ 4218399 w 4352893"/>
              <a:gd name="connsiteY3" fmla="*/ 590918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3268636 h 3314700"/>
              <a:gd name="connsiteX1" fmla="*/ 4167187 w 4352893"/>
              <a:gd name="connsiteY1" fmla="*/ 514350 h 3314700"/>
              <a:gd name="connsiteX2" fmla="*/ 4236212 w 4352893"/>
              <a:gd name="connsiteY2" fmla="*/ 654441 h 3314700"/>
              <a:gd name="connsiteX3" fmla="*/ 4218399 w 4352893"/>
              <a:gd name="connsiteY3" fmla="*/ 590918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3268636 h 3314700"/>
              <a:gd name="connsiteX1" fmla="*/ 4310031 w 4352893"/>
              <a:gd name="connsiteY1" fmla="*/ 736579 h 3314700"/>
              <a:gd name="connsiteX2" fmla="*/ 4236212 w 4352893"/>
              <a:gd name="connsiteY2" fmla="*/ 654441 h 3314700"/>
              <a:gd name="connsiteX3" fmla="*/ 4218399 w 4352893"/>
              <a:gd name="connsiteY3" fmla="*/ 590918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3268636 h 3314700"/>
              <a:gd name="connsiteX1" fmla="*/ 4310031 w 4352893"/>
              <a:gd name="connsiteY1" fmla="*/ 736579 h 3314700"/>
              <a:gd name="connsiteX2" fmla="*/ 4236212 w 4352893"/>
              <a:gd name="connsiteY2" fmla="*/ 654441 h 3314700"/>
              <a:gd name="connsiteX3" fmla="*/ 4146929 w 4352893"/>
              <a:gd name="connsiteY3" fmla="*/ 527395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3268636 h 3822681"/>
              <a:gd name="connsiteX1" fmla="*/ 4310031 w 4352893"/>
              <a:gd name="connsiteY1" fmla="*/ 736579 h 3822681"/>
              <a:gd name="connsiteX2" fmla="*/ 4236212 w 4352893"/>
              <a:gd name="connsiteY2" fmla="*/ 654441 h 3822681"/>
              <a:gd name="connsiteX3" fmla="*/ 4146929 w 4352893"/>
              <a:gd name="connsiteY3" fmla="*/ 527395 h 3822681"/>
              <a:gd name="connsiteX4" fmla="*/ 2938462 w 4352893"/>
              <a:gd name="connsiteY4" fmla="*/ 185737 h 3822681"/>
              <a:gd name="connsiteX5" fmla="*/ 2886075 w 4352893"/>
              <a:gd name="connsiteY5" fmla="*/ 633412 h 3822681"/>
              <a:gd name="connsiteX6" fmla="*/ 2814637 w 4352893"/>
              <a:gd name="connsiteY6" fmla="*/ 628650 h 3822681"/>
              <a:gd name="connsiteX7" fmla="*/ 2695575 w 4352893"/>
              <a:gd name="connsiteY7" fmla="*/ 609600 h 3822681"/>
              <a:gd name="connsiteX8" fmla="*/ 2586037 w 4352893"/>
              <a:gd name="connsiteY8" fmla="*/ 657225 h 3822681"/>
              <a:gd name="connsiteX9" fmla="*/ 2428875 w 4352893"/>
              <a:gd name="connsiteY9" fmla="*/ 690562 h 3822681"/>
              <a:gd name="connsiteX10" fmla="*/ 2266950 w 4352893"/>
              <a:gd name="connsiteY10" fmla="*/ 666750 h 3822681"/>
              <a:gd name="connsiteX11" fmla="*/ 2114550 w 4352893"/>
              <a:gd name="connsiteY11" fmla="*/ 633412 h 3822681"/>
              <a:gd name="connsiteX12" fmla="*/ 2019300 w 4352893"/>
              <a:gd name="connsiteY12" fmla="*/ 571500 h 3822681"/>
              <a:gd name="connsiteX13" fmla="*/ 1828800 w 4352893"/>
              <a:gd name="connsiteY13" fmla="*/ 514350 h 3822681"/>
              <a:gd name="connsiteX14" fmla="*/ 1566862 w 4352893"/>
              <a:gd name="connsiteY14" fmla="*/ 385762 h 3822681"/>
              <a:gd name="connsiteX15" fmla="*/ 1490662 w 4352893"/>
              <a:gd name="connsiteY15" fmla="*/ 400050 h 3822681"/>
              <a:gd name="connsiteX16" fmla="*/ 1419225 w 4352893"/>
              <a:gd name="connsiteY16" fmla="*/ 228600 h 3822681"/>
              <a:gd name="connsiteX17" fmla="*/ 1376362 w 4352893"/>
              <a:gd name="connsiteY17" fmla="*/ 242887 h 3822681"/>
              <a:gd name="connsiteX18" fmla="*/ 1333500 w 4352893"/>
              <a:gd name="connsiteY18" fmla="*/ 252412 h 3822681"/>
              <a:gd name="connsiteX19" fmla="*/ 1300162 w 4352893"/>
              <a:gd name="connsiteY19" fmla="*/ 242887 h 3822681"/>
              <a:gd name="connsiteX20" fmla="*/ 1309687 w 4352893"/>
              <a:gd name="connsiteY20" fmla="*/ 195262 h 3822681"/>
              <a:gd name="connsiteX21" fmla="*/ 1323975 w 4352893"/>
              <a:gd name="connsiteY21" fmla="*/ 157162 h 3822681"/>
              <a:gd name="connsiteX22" fmla="*/ 1338262 w 4352893"/>
              <a:gd name="connsiteY22" fmla="*/ 142875 h 3822681"/>
              <a:gd name="connsiteX23" fmla="*/ 1295400 w 4352893"/>
              <a:gd name="connsiteY23" fmla="*/ 76200 h 3822681"/>
              <a:gd name="connsiteX24" fmla="*/ 1252537 w 4352893"/>
              <a:gd name="connsiteY24" fmla="*/ 66675 h 3822681"/>
              <a:gd name="connsiteX25" fmla="*/ 1171575 w 4352893"/>
              <a:gd name="connsiteY25" fmla="*/ 0 h 3822681"/>
              <a:gd name="connsiteX26" fmla="*/ 900112 w 4352893"/>
              <a:gd name="connsiteY26" fmla="*/ 114300 h 3822681"/>
              <a:gd name="connsiteX27" fmla="*/ 914400 w 4352893"/>
              <a:gd name="connsiteY27" fmla="*/ 185737 h 3822681"/>
              <a:gd name="connsiteX28" fmla="*/ 738187 w 4352893"/>
              <a:gd name="connsiteY28" fmla="*/ 500062 h 3822681"/>
              <a:gd name="connsiteX29" fmla="*/ 690562 w 4352893"/>
              <a:gd name="connsiteY29" fmla="*/ 566737 h 3822681"/>
              <a:gd name="connsiteX30" fmla="*/ 628650 w 4352893"/>
              <a:gd name="connsiteY30" fmla="*/ 628650 h 3822681"/>
              <a:gd name="connsiteX31" fmla="*/ 552450 w 4352893"/>
              <a:gd name="connsiteY31" fmla="*/ 642937 h 3822681"/>
              <a:gd name="connsiteX32" fmla="*/ 500062 w 4352893"/>
              <a:gd name="connsiteY32" fmla="*/ 628650 h 3822681"/>
              <a:gd name="connsiteX33" fmla="*/ 461962 w 4352893"/>
              <a:gd name="connsiteY33" fmla="*/ 590550 h 3822681"/>
              <a:gd name="connsiteX34" fmla="*/ 509587 w 4352893"/>
              <a:gd name="connsiteY34" fmla="*/ 714375 h 3822681"/>
              <a:gd name="connsiteX35" fmla="*/ 71437 w 4352893"/>
              <a:gd name="connsiteY35" fmla="*/ 681037 h 3822681"/>
              <a:gd name="connsiteX36" fmla="*/ 0 w 4352893"/>
              <a:gd name="connsiteY36" fmla="*/ 690562 h 3822681"/>
              <a:gd name="connsiteX37" fmla="*/ 95250 w 4352893"/>
              <a:gd name="connsiteY37" fmla="*/ 885825 h 3822681"/>
              <a:gd name="connsiteX38" fmla="*/ 214312 w 4352893"/>
              <a:gd name="connsiteY38" fmla="*/ 1123950 h 3822681"/>
              <a:gd name="connsiteX39" fmla="*/ 404812 w 4352893"/>
              <a:gd name="connsiteY39" fmla="*/ 1362075 h 3822681"/>
              <a:gd name="connsiteX40" fmla="*/ 1295400 w 4352893"/>
              <a:gd name="connsiteY40" fmla="*/ 2543175 h 3822681"/>
              <a:gd name="connsiteX41" fmla="*/ 1281112 w 4352893"/>
              <a:gd name="connsiteY41" fmla="*/ 2371725 h 3822681"/>
              <a:gd name="connsiteX42" fmla="*/ 1333500 w 4352893"/>
              <a:gd name="connsiteY42" fmla="*/ 2262187 h 3822681"/>
              <a:gd name="connsiteX43" fmla="*/ 1328737 w 4352893"/>
              <a:gd name="connsiteY43" fmla="*/ 2181225 h 3822681"/>
              <a:gd name="connsiteX44" fmla="*/ 1443037 w 4352893"/>
              <a:gd name="connsiteY44" fmla="*/ 2286000 h 3822681"/>
              <a:gd name="connsiteX45" fmla="*/ 1495425 w 4352893"/>
              <a:gd name="connsiteY45" fmla="*/ 2195512 h 3822681"/>
              <a:gd name="connsiteX46" fmla="*/ 1614487 w 4352893"/>
              <a:gd name="connsiteY46" fmla="*/ 2224087 h 3822681"/>
              <a:gd name="connsiteX47" fmla="*/ 1695450 w 4352893"/>
              <a:gd name="connsiteY47" fmla="*/ 2290762 h 3822681"/>
              <a:gd name="connsiteX48" fmla="*/ 2857500 w 4352893"/>
              <a:gd name="connsiteY48" fmla="*/ 3095625 h 3822681"/>
              <a:gd name="connsiteX49" fmla="*/ 2924175 w 4352893"/>
              <a:gd name="connsiteY49" fmla="*/ 3128962 h 3822681"/>
              <a:gd name="connsiteX50" fmla="*/ 3000375 w 4352893"/>
              <a:gd name="connsiteY50" fmla="*/ 3105150 h 3822681"/>
              <a:gd name="connsiteX51" fmla="*/ 3119437 w 4352893"/>
              <a:gd name="connsiteY51" fmla="*/ 3038475 h 3822681"/>
              <a:gd name="connsiteX52" fmla="*/ 3181350 w 4352893"/>
              <a:gd name="connsiteY52" fmla="*/ 2990850 h 3822681"/>
              <a:gd name="connsiteX53" fmla="*/ 3209925 w 4352893"/>
              <a:gd name="connsiteY53" fmla="*/ 2909887 h 3822681"/>
              <a:gd name="connsiteX54" fmla="*/ 3233737 w 4352893"/>
              <a:gd name="connsiteY54" fmla="*/ 2847975 h 3822681"/>
              <a:gd name="connsiteX55" fmla="*/ 3328987 w 4352893"/>
              <a:gd name="connsiteY55" fmla="*/ 2733675 h 3822681"/>
              <a:gd name="connsiteX56" fmla="*/ 3414712 w 4352893"/>
              <a:gd name="connsiteY56" fmla="*/ 2643187 h 3822681"/>
              <a:gd name="connsiteX57" fmla="*/ 3471862 w 4352893"/>
              <a:gd name="connsiteY57" fmla="*/ 2600325 h 3822681"/>
              <a:gd name="connsiteX58" fmla="*/ 3529012 w 4352893"/>
              <a:gd name="connsiteY58" fmla="*/ 2600325 h 3822681"/>
              <a:gd name="connsiteX59" fmla="*/ 3614737 w 4352893"/>
              <a:gd name="connsiteY59" fmla="*/ 2633662 h 3822681"/>
              <a:gd name="connsiteX60" fmla="*/ 3757612 w 4352893"/>
              <a:gd name="connsiteY60" fmla="*/ 2867025 h 3822681"/>
              <a:gd name="connsiteX61" fmla="*/ 3838575 w 4352893"/>
              <a:gd name="connsiteY61" fmla="*/ 3000375 h 3822681"/>
              <a:gd name="connsiteX62" fmla="*/ 3886200 w 4352893"/>
              <a:gd name="connsiteY62" fmla="*/ 3081337 h 3822681"/>
              <a:gd name="connsiteX63" fmla="*/ 3914775 w 4352893"/>
              <a:gd name="connsiteY63" fmla="*/ 3186112 h 3822681"/>
              <a:gd name="connsiteX64" fmla="*/ 4005231 w 4352893"/>
              <a:gd name="connsiteY64" fmla="*/ 3822681 h 3822681"/>
              <a:gd name="connsiteX0" fmla="*/ 4352893 w 4352893"/>
              <a:gd name="connsiteY0" fmla="*/ 3268636 h 3822681"/>
              <a:gd name="connsiteX1" fmla="*/ 4310031 w 4352893"/>
              <a:gd name="connsiteY1" fmla="*/ 736579 h 3822681"/>
              <a:gd name="connsiteX2" fmla="*/ 4236212 w 4352893"/>
              <a:gd name="connsiteY2" fmla="*/ 654441 h 3822681"/>
              <a:gd name="connsiteX3" fmla="*/ 4146929 w 4352893"/>
              <a:gd name="connsiteY3" fmla="*/ 527395 h 3822681"/>
              <a:gd name="connsiteX4" fmla="*/ 2938462 w 4352893"/>
              <a:gd name="connsiteY4" fmla="*/ 185737 h 3822681"/>
              <a:gd name="connsiteX5" fmla="*/ 2886075 w 4352893"/>
              <a:gd name="connsiteY5" fmla="*/ 633412 h 3822681"/>
              <a:gd name="connsiteX6" fmla="*/ 2814637 w 4352893"/>
              <a:gd name="connsiteY6" fmla="*/ 628650 h 3822681"/>
              <a:gd name="connsiteX7" fmla="*/ 2695575 w 4352893"/>
              <a:gd name="connsiteY7" fmla="*/ 609600 h 3822681"/>
              <a:gd name="connsiteX8" fmla="*/ 2586037 w 4352893"/>
              <a:gd name="connsiteY8" fmla="*/ 657225 h 3822681"/>
              <a:gd name="connsiteX9" fmla="*/ 2428875 w 4352893"/>
              <a:gd name="connsiteY9" fmla="*/ 690562 h 3822681"/>
              <a:gd name="connsiteX10" fmla="*/ 2266950 w 4352893"/>
              <a:gd name="connsiteY10" fmla="*/ 666750 h 3822681"/>
              <a:gd name="connsiteX11" fmla="*/ 2114550 w 4352893"/>
              <a:gd name="connsiteY11" fmla="*/ 633412 h 3822681"/>
              <a:gd name="connsiteX12" fmla="*/ 2019300 w 4352893"/>
              <a:gd name="connsiteY12" fmla="*/ 571500 h 3822681"/>
              <a:gd name="connsiteX13" fmla="*/ 1828800 w 4352893"/>
              <a:gd name="connsiteY13" fmla="*/ 514350 h 3822681"/>
              <a:gd name="connsiteX14" fmla="*/ 1566862 w 4352893"/>
              <a:gd name="connsiteY14" fmla="*/ 385762 h 3822681"/>
              <a:gd name="connsiteX15" fmla="*/ 1490662 w 4352893"/>
              <a:gd name="connsiteY15" fmla="*/ 400050 h 3822681"/>
              <a:gd name="connsiteX16" fmla="*/ 1419225 w 4352893"/>
              <a:gd name="connsiteY16" fmla="*/ 228600 h 3822681"/>
              <a:gd name="connsiteX17" fmla="*/ 1376362 w 4352893"/>
              <a:gd name="connsiteY17" fmla="*/ 242887 h 3822681"/>
              <a:gd name="connsiteX18" fmla="*/ 1333500 w 4352893"/>
              <a:gd name="connsiteY18" fmla="*/ 252412 h 3822681"/>
              <a:gd name="connsiteX19" fmla="*/ 1300162 w 4352893"/>
              <a:gd name="connsiteY19" fmla="*/ 242887 h 3822681"/>
              <a:gd name="connsiteX20" fmla="*/ 1309687 w 4352893"/>
              <a:gd name="connsiteY20" fmla="*/ 195262 h 3822681"/>
              <a:gd name="connsiteX21" fmla="*/ 1323975 w 4352893"/>
              <a:gd name="connsiteY21" fmla="*/ 157162 h 3822681"/>
              <a:gd name="connsiteX22" fmla="*/ 1338262 w 4352893"/>
              <a:gd name="connsiteY22" fmla="*/ 142875 h 3822681"/>
              <a:gd name="connsiteX23" fmla="*/ 1295400 w 4352893"/>
              <a:gd name="connsiteY23" fmla="*/ 76200 h 3822681"/>
              <a:gd name="connsiteX24" fmla="*/ 1252537 w 4352893"/>
              <a:gd name="connsiteY24" fmla="*/ 66675 h 3822681"/>
              <a:gd name="connsiteX25" fmla="*/ 1171575 w 4352893"/>
              <a:gd name="connsiteY25" fmla="*/ 0 h 3822681"/>
              <a:gd name="connsiteX26" fmla="*/ 900112 w 4352893"/>
              <a:gd name="connsiteY26" fmla="*/ 114300 h 3822681"/>
              <a:gd name="connsiteX27" fmla="*/ 914400 w 4352893"/>
              <a:gd name="connsiteY27" fmla="*/ 185737 h 3822681"/>
              <a:gd name="connsiteX28" fmla="*/ 738187 w 4352893"/>
              <a:gd name="connsiteY28" fmla="*/ 500062 h 3822681"/>
              <a:gd name="connsiteX29" fmla="*/ 690562 w 4352893"/>
              <a:gd name="connsiteY29" fmla="*/ 566737 h 3822681"/>
              <a:gd name="connsiteX30" fmla="*/ 628650 w 4352893"/>
              <a:gd name="connsiteY30" fmla="*/ 628650 h 3822681"/>
              <a:gd name="connsiteX31" fmla="*/ 552450 w 4352893"/>
              <a:gd name="connsiteY31" fmla="*/ 642937 h 3822681"/>
              <a:gd name="connsiteX32" fmla="*/ 500062 w 4352893"/>
              <a:gd name="connsiteY32" fmla="*/ 628650 h 3822681"/>
              <a:gd name="connsiteX33" fmla="*/ 461962 w 4352893"/>
              <a:gd name="connsiteY33" fmla="*/ 590550 h 3822681"/>
              <a:gd name="connsiteX34" fmla="*/ 509587 w 4352893"/>
              <a:gd name="connsiteY34" fmla="*/ 714375 h 3822681"/>
              <a:gd name="connsiteX35" fmla="*/ 71437 w 4352893"/>
              <a:gd name="connsiteY35" fmla="*/ 681037 h 3822681"/>
              <a:gd name="connsiteX36" fmla="*/ 0 w 4352893"/>
              <a:gd name="connsiteY36" fmla="*/ 690562 h 3822681"/>
              <a:gd name="connsiteX37" fmla="*/ 95250 w 4352893"/>
              <a:gd name="connsiteY37" fmla="*/ 885825 h 3822681"/>
              <a:gd name="connsiteX38" fmla="*/ 214312 w 4352893"/>
              <a:gd name="connsiteY38" fmla="*/ 1123950 h 3822681"/>
              <a:gd name="connsiteX39" fmla="*/ 404812 w 4352893"/>
              <a:gd name="connsiteY39" fmla="*/ 1362075 h 3822681"/>
              <a:gd name="connsiteX40" fmla="*/ 1295400 w 4352893"/>
              <a:gd name="connsiteY40" fmla="*/ 2543175 h 3822681"/>
              <a:gd name="connsiteX41" fmla="*/ 1281112 w 4352893"/>
              <a:gd name="connsiteY41" fmla="*/ 2371725 h 3822681"/>
              <a:gd name="connsiteX42" fmla="*/ 1333500 w 4352893"/>
              <a:gd name="connsiteY42" fmla="*/ 2262187 h 3822681"/>
              <a:gd name="connsiteX43" fmla="*/ 1328737 w 4352893"/>
              <a:gd name="connsiteY43" fmla="*/ 2181225 h 3822681"/>
              <a:gd name="connsiteX44" fmla="*/ 1443037 w 4352893"/>
              <a:gd name="connsiteY44" fmla="*/ 2286000 h 3822681"/>
              <a:gd name="connsiteX45" fmla="*/ 1495425 w 4352893"/>
              <a:gd name="connsiteY45" fmla="*/ 2195512 h 3822681"/>
              <a:gd name="connsiteX46" fmla="*/ 1614487 w 4352893"/>
              <a:gd name="connsiteY46" fmla="*/ 2224087 h 3822681"/>
              <a:gd name="connsiteX47" fmla="*/ 1695450 w 4352893"/>
              <a:gd name="connsiteY47" fmla="*/ 2290762 h 3822681"/>
              <a:gd name="connsiteX48" fmla="*/ 2857500 w 4352893"/>
              <a:gd name="connsiteY48" fmla="*/ 3095625 h 3822681"/>
              <a:gd name="connsiteX49" fmla="*/ 2924175 w 4352893"/>
              <a:gd name="connsiteY49" fmla="*/ 3128962 h 3822681"/>
              <a:gd name="connsiteX50" fmla="*/ 3000375 w 4352893"/>
              <a:gd name="connsiteY50" fmla="*/ 3105150 h 3822681"/>
              <a:gd name="connsiteX51" fmla="*/ 3119437 w 4352893"/>
              <a:gd name="connsiteY51" fmla="*/ 3038475 h 3822681"/>
              <a:gd name="connsiteX52" fmla="*/ 3181350 w 4352893"/>
              <a:gd name="connsiteY52" fmla="*/ 2990850 h 3822681"/>
              <a:gd name="connsiteX53" fmla="*/ 3209925 w 4352893"/>
              <a:gd name="connsiteY53" fmla="*/ 2909887 h 3822681"/>
              <a:gd name="connsiteX54" fmla="*/ 3233737 w 4352893"/>
              <a:gd name="connsiteY54" fmla="*/ 2847975 h 3822681"/>
              <a:gd name="connsiteX55" fmla="*/ 3328987 w 4352893"/>
              <a:gd name="connsiteY55" fmla="*/ 2733675 h 3822681"/>
              <a:gd name="connsiteX56" fmla="*/ 3414712 w 4352893"/>
              <a:gd name="connsiteY56" fmla="*/ 2643187 h 3822681"/>
              <a:gd name="connsiteX57" fmla="*/ 3471862 w 4352893"/>
              <a:gd name="connsiteY57" fmla="*/ 2600325 h 3822681"/>
              <a:gd name="connsiteX58" fmla="*/ 3529012 w 4352893"/>
              <a:gd name="connsiteY58" fmla="*/ 2600325 h 3822681"/>
              <a:gd name="connsiteX59" fmla="*/ 3614737 w 4352893"/>
              <a:gd name="connsiteY59" fmla="*/ 2633662 h 3822681"/>
              <a:gd name="connsiteX60" fmla="*/ 3757612 w 4352893"/>
              <a:gd name="connsiteY60" fmla="*/ 2867025 h 3822681"/>
              <a:gd name="connsiteX61" fmla="*/ 3838575 w 4352893"/>
              <a:gd name="connsiteY61" fmla="*/ 3000375 h 3822681"/>
              <a:gd name="connsiteX62" fmla="*/ 3886200 w 4352893"/>
              <a:gd name="connsiteY62" fmla="*/ 3081337 h 3822681"/>
              <a:gd name="connsiteX63" fmla="*/ 3914775 w 4352893"/>
              <a:gd name="connsiteY63" fmla="*/ 3186112 h 3822681"/>
              <a:gd name="connsiteX64" fmla="*/ 3921516 w 4352893"/>
              <a:gd name="connsiteY64" fmla="*/ 3769242 h 3822681"/>
              <a:gd name="connsiteX65" fmla="*/ 4005231 w 4352893"/>
              <a:gd name="connsiteY65" fmla="*/ 3822681 h 3822681"/>
              <a:gd name="connsiteX0" fmla="*/ 4352893 w 4362389"/>
              <a:gd name="connsiteY0" fmla="*/ 3268636 h 3822681"/>
              <a:gd name="connsiteX1" fmla="*/ 4310031 w 4362389"/>
              <a:gd name="connsiteY1" fmla="*/ 736579 h 3822681"/>
              <a:gd name="connsiteX2" fmla="*/ 4236212 w 4362389"/>
              <a:gd name="connsiteY2" fmla="*/ 654441 h 3822681"/>
              <a:gd name="connsiteX3" fmla="*/ 4146929 w 4362389"/>
              <a:gd name="connsiteY3" fmla="*/ 527395 h 3822681"/>
              <a:gd name="connsiteX4" fmla="*/ 2938462 w 4362389"/>
              <a:gd name="connsiteY4" fmla="*/ 185737 h 3822681"/>
              <a:gd name="connsiteX5" fmla="*/ 2886075 w 4362389"/>
              <a:gd name="connsiteY5" fmla="*/ 633412 h 3822681"/>
              <a:gd name="connsiteX6" fmla="*/ 2814637 w 4362389"/>
              <a:gd name="connsiteY6" fmla="*/ 628650 h 3822681"/>
              <a:gd name="connsiteX7" fmla="*/ 2695575 w 4362389"/>
              <a:gd name="connsiteY7" fmla="*/ 609600 h 3822681"/>
              <a:gd name="connsiteX8" fmla="*/ 2586037 w 4362389"/>
              <a:gd name="connsiteY8" fmla="*/ 657225 h 3822681"/>
              <a:gd name="connsiteX9" fmla="*/ 2428875 w 4362389"/>
              <a:gd name="connsiteY9" fmla="*/ 690562 h 3822681"/>
              <a:gd name="connsiteX10" fmla="*/ 2266950 w 4362389"/>
              <a:gd name="connsiteY10" fmla="*/ 666750 h 3822681"/>
              <a:gd name="connsiteX11" fmla="*/ 2114550 w 4362389"/>
              <a:gd name="connsiteY11" fmla="*/ 633412 h 3822681"/>
              <a:gd name="connsiteX12" fmla="*/ 2019300 w 4362389"/>
              <a:gd name="connsiteY12" fmla="*/ 571500 h 3822681"/>
              <a:gd name="connsiteX13" fmla="*/ 1828800 w 4362389"/>
              <a:gd name="connsiteY13" fmla="*/ 514350 h 3822681"/>
              <a:gd name="connsiteX14" fmla="*/ 1566862 w 4362389"/>
              <a:gd name="connsiteY14" fmla="*/ 385762 h 3822681"/>
              <a:gd name="connsiteX15" fmla="*/ 1490662 w 4362389"/>
              <a:gd name="connsiteY15" fmla="*/ 400050 h 3822681"/>
              <a:gd name="connsiteX16" fmla="*/ 1419225 w 4362389"/>
              <a:gd name="connsiteY16" fmla="*/ 228600 h 3822681"/>
              <a:gd name="connsiteX17" fmla="*/ 1376362 w 4362389"/>
              <a:gd name="connsiteY17" fmla="*/ 242887 h 3822681"/>
              <a:gd name="connsiteX18" fmla="*/ 1333500 w 4362389"/>
              <a:gd name="connsiteY18" fmla="*/ 252412 h 3822681"/>
              <a:gd name="connsiteX19" fmla="*/ 1300162 w 4362389"/>
              <a:gd name="connsiteY19" fmla="*/ 242887 h 3822681"/>
              <a:gd name="connsiteX20" fmla="*/ 1309687 w 4362389"/>
              <a:gd name="connsiteY20" fmla="*/ 195262 h 3822681"/>
              <a:gd name="connsiteX21" fmla="*/ 1323975 w 4362389"/>
              <a:gd name="connsiteY21" fmla="*/ 157162 h 3822681"/>
              <a:gd name="connsiteX22" fmla="*/ 1338262 w 4362389"/>
              <a:gd name="connsiteY22" fmla="*/ 142875 h 3822681"/>
              <a:gd name="connsiteX23" fmla="*/ 1295400 w 4362389"/>
              <a:gd name="connsiteY23" fmla="*/ 76200 h 3822681"/>
              <a:gd name="connsiteX24" fmla="*/ 1252537 w 4362389"/>
              <a:gd name="connsiteY24" fmla="*/ 66675 h 3822681"/>
              <a:gd name="connsiteX25" fmla="*/ 1171575 w 4362389"/>
              <a:gd name="connsiteY25" fmla="*/ 0 h 3822681"/>
              <a:gd name="connsiteX26" fmla="*/ 900112 w 4362389"/>
              <a:gd name="connsiteY26" fmla="*/ 114300 h 3822681"/>
              <a:gd name="connsiteX27" fmla="*/ 914400 w 4362389"/>
              <a:gd name="connsiteY27" fmla="*/ 185737 h 3822681"/>
              <a:gd name="connsiteX28" fmla="*/ 738187 w 4362389"/>
              <a:gd name="connsiteY28" fmla="*/ 500062 h 3822681"/>
              <a:gd name="connsiteX29" fmla="*/ 690562 w 4362389"/>
              <a:gd name="connsiteY29" fmla="*/ 566737 h 3822681"/>
              <a:gd name="connsiteX30" fmla="*/ 628650 w 4362389"/>
              <a:gd name="connsiteY30" fmla="*/ 628650 h 3822681"/>
              <a:gd name="connsiteX31" fmla="*/ 552450 w 4362389"/>
              <a:gd name="connsiteY31" fmla="*/ 642937 h 3822681"/>
              <a:gd name="connsiteX32" fmla="*/ 500062 w 4362389"/>
              <a:gd name="connsiteY32" fmla="*/ 628650 h 3822681"/>
              <a:gd name="connsiteX33" fmla="*/ 461962 w 4362389"/>
              <a:gd name="connsiteY33" fmla="*/ 590550 h 3822681"/>
              <a:gd name="connsiteX34" fmla="*/ 509587 w 4362389"/>
              <a:gd name="connsiteY34" fmla="*/ 714375 h 3822681"/>
              <a:gd name="connsiteX35" fmla="*/ 71437 w 4362389"/>
              <a:gd name="connsiteY35" fmla="*/ 681037 h 3822681"/>
              <a:gd name="connsiteX36" fmla="*/ 0 w 4362389"/>
              <a:gd name="connsiteY36" fmla="*/ 690562 h 3822681"/>
              <a:gd name="connsiteX37" fmla="*/ 95250 w 4362389"/>
              <a:gd name="connsiteY37" fmla="*/ 885825 h 3822681"/>
              <a:gd name="connsiteX38" fmla="*/ 214312 w 4362389"/>
              <a:gd name="connsiteY38" fmla="*/ 1123950 h 3822681"/>
              <a:gd name="connsiteX39" fmla="*/ 404812 w 4362389"/>
              <a:gd name="connsiteY39" fmla="*/ 1362075 h 3822681"/>
              <a:gd name="connsiteX40" fmla="*/ 1295400 w 4362389"/>
              <a:gd name="connsiteY40" fmla="*/ 2543175 h 3822681"/>
              <a:gd name="connsiteX41" fmla="*/ 1281112 w 4362389"/>
              <a:gd name="connsiteY41" fmla="*/ 2371725 h 3822681"/>
              <a:gd name="connsiteX42" fmla="*/ 1333500 w 4362389"/>
              <a:gd name="connsiteY42" fmla="*/ 2262187 h 3822681"/>
              <a:gd name="connsiteX43" fmla="*/ 1328737 w 4362389"/>
              <a:gd name="connsiteY43" fmla="*/ 2181225 h 3822681"/>
              <a:gd name="connsiteX44" fmla="*/ 1443037 w 4362389"/>
              <a:gd name="connsiteY44" fmla="*/ 2286000 h 3822681"/>
              <a:gd name="connsiteX45" fmla="*/ 1495425 w 4362389"/>
              <a:gd name="connsiteY45" fmla="*/ 2195512 h 3822681"/>
              <a:gd name="connsiteX46" fmla="*/ 1614487 w 4362389"/>
              <a:gd name="connsiteY46" fmla="*/ 2224087 h 3822681"/>
              <a:gd name="connsiteX47" fmla="*/ 1695450 w 4362389"/>
              <a:gd name="connsiteY47" fmla="*/ 2290762 h 3822681"/>
              <a:gd name="connsiteX48" fmla="*/ 2857500 w 4362389"/>
              <a:gd name="connsiteY48" fmla="*/ 3095625 h 3822681"/>
              <a:gd name="connsiteX49" fmla="*/ 2924175 w 4362389"/>
              <a:gd name="connsiteY49" fmla="*/ 3128962 h 3822681"/>
              <a:gd name="connsiteX50" fmla="*/ 3000375 w 4362389"/>
              <a:gd name="connsiteY50" fmla="*/ 3105150 h 3822681"/>
              <a:gd name="connsiteX51" fmla="*/ 3119437 w 4362389"/>
              <a:gd name="connsiteY51" fmla="*/ 3038475 h 3822681"/>
              <a:gd name="connsiteX52" fmla="*/ 3181350 w 4362389"/>
              <a:gd name="connsiteY52" fmla="*/ 2990850 h 3822681"/>
              <a:gd name="connsiteX53" fmla="*/ 3209925 w 4362389"/>
              <a:gd name="connsiteY53" fmla="*/ 2909887 h 3822681"/>
              <a:gd name="connsiteX54" fmla="*/ 3233737 w 4362389"/>
              <a:gd name="connsiteY54" fmla="*/ 2847975 h 3822681"/>
              <a:gd name="connsiteX55" fmla="*/ 3328987 w 4362389"/>
              <a:gd name="connsiteY55" fmla="*/ 2733675 h 3822681"/>
              <a:gd name="connsiteX56" fmla="*/ 3414712 w 4362389"/>
              <a:gd name="connsiteY56" fmla="*/ 2643187 h 3822681"/>
              <a:gd name="connsiteX57" fmla="*/ 3471862 w 4362389"/>
              <a:gd name="connsiteY57" fmla="*/ 2600325 h 3822681"/>
              <a:gd name="connsiteX58" fmla="*/ 3529012 w 4362389"/>
              <a:gd name="connsiteY58" fmla="*/ 2600325 h 3822681"/>
              <a:gd name="connsiteX59" fmla="*/ 3614737 w 4362389"/>
              <a:gd name="connsiteY59" fmla="*/ 2633662 h 3822681"/>
              <a:gd name="connsiteX60" fmla="*/ 3757612 w 4362389"/>
              <a:gd name="connsiteY60" fmla="*/ 2867025 h 3822681"/>
              <a:gd name="connsiteX61" fmla="*/ 3838575 w 4362389"/>
              <a:gd name="connsiteY61" fmla="*/ 3000375 h 3822681"/>
              <a:gd name="connsiteX62" fmla="*/ 3886200 w 4362389"/>
              <a:gd name="connsiteY62" fmla="*/ 3081337 h 3822681"/>
              <a:gd name="connsiteX63" fmla="*/ 3914775 w 4362389"/>
              <a:gd name="connsiteY63" fmla="*/ 3186112 h 3822681"/>
              <a:gd name="connsiteX64" fmla="*/ 3921516 w 4362389"/>
              <a:gd name="connsiteY64" fmla="*/ 3769242 h 3822681"/>
              <a:gd name="connsiteX65" fmla="*/ 4362389 w 4362389"/>
              <a:gd name="connsiteY65" fmla="*/ 3822681 h 3822681"/>
              <a:gd name="connsiteX0" fmla="*/ 4352893 w 4362389"/>
              <a:gd name="connsiteY0" fmla="*/ 3268636 h 3822681"/>
              <a:gd name="connsiteX1" fmla="*/ 4310031 w 4362389"/>
              <a:gd name="connsiteY1" fmla="*/ 736579 h 3822681"/>
              <a:gd name="connsiteX2" fmla="*/ 4236212 w 4362389"/>
              <a:gd name="connsiteY2" fmla="*/ 654441 h 3822681"/>
              <a:gd name="connsiteX3" fmla="*/ 4146929 w 4362389"/>
              <a:gd name="connsiteY3" fmla="*/ 527395 h 3822681"/>
              <a:gd name="connsiteX4" fmla="*/ 2938462 w 4362389"/>
              <a:gd name="connsiteY4" fmla="*/ 185737 h 3822681"/>
              <a:gd name="connsiteX5" fmla="*/ 2886075 w 4362389"/>
              <a:gd name="connsiteY5" fmla="*/ 633412 h 3822681"/>
              <a:gd name="connsiteX6" fmla="*/ 2814637 w 4362389"/>
              <a:gd name="connsiteY6" fmla="*/ 628650 h 3822681"/>
              <a:gd name="connsiteX7" fmla="*/ 2695575 w 4362389"/>
              <a:gd name="connsiteY7" fmla="*/ 609600 h 3822681"/>
              <a:gd name="connsiteX8" fmla="*/ 2586037 w 4362389"/>
              <a:gd name="connsiteY8" fmla="*/ 657225 h 3822681"/>
              <a:gd name="connsiteX9" fmla="*/ 2428875 w 4362389"/>
              <a:gd name="connsiteY9" fmla="*/ 690562 h 3822681"/>
              <a:gd name="connsiteX10" fmla="*/ 2266950 w 4362389"/>
              <a:gd name="connsiteY10" fmla="*/ 666750 h 3822681"/>
              <a:gd name="connsiteX11" fmla="*/ 2114550 w 4362389"/>
              <a:gd name="connsiteY11" fmla="*/ 633412 h 3822681"/>
              <a:gd name="connsiteX12" fmla="*/ 2019300 w 4362389"/>
              <a:gd name="connsiteY12" fmla="*/ 571500 h 3822681"/>
              <a:gd name="connsiteX13" fmla="*/ 1828800 w 4362389"/>
              <a:gd name="connsiteY13" fmla="*/ 514350 h 3822681"/>
              <a:gd name="connsiteX14" fmla="*/ 1566862 w 4362389"/>
              <a:gd name="connsiteY14" fmla="*/ 385762 h 3822681"/>
              <a:gd name="connsiteX15" fmla="*/ 1490662 w 4362389"/>
              <a:gd name="connsiteY15" fmla="*/ 400050 h 3822681"/>
              <a:gd name="connsiteX16" fmla="*/ 1419225 w 4362389"/>
              <a:gd name="connsiteY16" fmla="*/ 228600 h 3822681"/>
              <a:gd name="connsiteX17" fmla="*/ 1376362 w 4362389"/>
              <a:gd name="connsiteY17" fmla="*/ 242887 h 3822681"/>
              <a:gd name="connsiteX18" fmla="*/ 1333500 w 4362389"/>
              <a:gd name="connsiteY18" fmla="*/ 252412 h 3822681"/>
              <a:gd name="connsiteX19" fmla="*/ 1300162 w 4362389"/>
              <a:gd name="connsiteY19" fmla="*/ 242887 h 3822681"/>
              <a:gd name="connsiteX20" fmla="*/ 1309687 w 4362389"/>
              <a:gd name="connsiteY20" fmla="*/ 195262 h 3822681"/>
              <a:gd name="connsiteX21" fmla="*/ 1323975 w 4362389"/>
              <a:gd name="connsiteY21" fmla="*/ 157162 h 3822681"/>
              <a:gd name="connsiteX22" fmla="*/ 1338262 w 4362389"/>
              <a:gd name="connsiteY22" fmla="*/ 142875 h 3822681"/>
              <a:gd name="connsiteX23" fmla="*/ 1295400 w 4362389"/>
              <a:gd name="connsiteY23" fmla="*/ 76200 h 3822681"/>
              <a:gd name="connsiteX24" fmla="*/ 1252537 w 4362389"/>
              <a:gd name="connsiteY24" fmla="*/ 66675 h 3822681"/>
              <a:gd name="connsiteX25" fmla="*/ 1171575 w 4362389"/>
              <a:gd name="connsiteY25" fmla="*/ 0 h 3822681"/>
              <a:gd name="connsiteX26" fmla="*/ 900112 w 4362389"/>
              <a:gd name="connsiteY26" fmla="*/ 114300 h 3822681"/>
              <a:gd name="connsiteX27" fmla="*/ 914400 w 4362389"/>
              <a:gd name="connsiteY27" fmla="*/ 185737 h 3822681"/>
              <a:gd name="connsiteX28" fmla="*/ 738187 w 4362389"/>
              <a:gd name="connsiteY28" fmla="*/ 500062 h 3822681"/>
              <a:gd name="connsiteX29" fmla="*/ 690562 w 4362389"/>
              <a:gd name="connsiteY29" fmla="*/ 566737 h 3822681"/>
              <a:gd name="connsiteX30" fmla="*/ 628650 w 4362389"/>
              <a:gd name="connsiteY30" fmla="*/ 628650 h 3822681"/>
              <a:gd name="connsiteX31" fmla="*/ 552450 w 4362389"/>
              <a:gd name="connsiteY31" fmla="*/ 642937 h 3822681"/>
              <a:gd name="connsiteX32" fmla="*/ 500062 w 4362389"/>
              <a:gd name="connsiteY32" fmla="*/ 628650 h 3822681"/>
              <a:gd name="connsiteX33" fmla="*/ 461962 w 4362389"/>
              <a:gd name="connsiteY33" fmla="*/ 590550 h 3822681"/>
              <a:gd name="connsiteX34" fmla="*/ 509587 w 4362389"/>
              <a:gd name="connsiteY34" fmla="*/ 714375 h 3822681"/>
              <a:gd name="connsiteX35" fmla="*/ 71437 w 4362389"/>
              <a:gd name="connsiteY35" fmla="*/ 681037 h 3822681"/>
              <a:gd name="connsiteX36" fmla="*/ 0 w 4362389"/>
              <a:gd name="connsiteY36" fmla="*/ 690562 h 3822681"/>
              <a:gd name="connsiteX37" fmla="*/ 95250 w 4362389"/>
              <a:gd name="connsiteY37" fmla="*/ 885825 h 3822681"/>
              <a:gd name="connsiteX38" fmla="*/ 214312 w 4362389"/>
              <a:gd name="connsiteY38" fmla="*/ 1123950 h 3822681"/>
              <a:gd name="connsiteX39" fmla="*/ 404812 w 4362389"/>
              <a:gd name="connsiteY39" fmla="*/ 1362075 h 3822681"/>
              <a:gd name="connsiteX40" fmla="*/ 1295400 w 4362389"/>
              <a:gd name="connsiteY40" fmla="*/ 2543175 h 3822681"/>
              <a:gd name="connsiteX41" fmla="*/ 1281112 w 4362389"/>
              <a:gd name="connsiteY41" fmla="*/ 2371725 h 3822681"/>
              <a:gd name="connsiteX42" fmla="*/ 1333500 w 4362389"/>
              <a:gd name="connsiteY42" fmla="*/ 2262187 h 3822681"/>
              <a:gd name="connsiteX43" fmla="*/ 1328737 w 4362389"/>
              <a:gd name="connsiteY43" fmla="*/ 2181225 h 3822681"/>
              <a:gd name="connsiteX44" fmla="*/ 1443037 w 4362389"/>
              <a:gd name="connsiteY44" fmla="*/ 2286000 h 3822681"/>
              <a:gd name="connsiteX45" fmla="*/ 1495425 w 4362389"/>
              <a:gd name="connsiteY45" fmla="*/ 2195512 h 3822681"/>
              <a:gd name="connsiteX46" fmla="*/ 1614487 w 4362389"/>
              <a:gd name="connsiteY46" fmla="*/ 2224087 h 3822681"/>
              <a:gd name="connsiteX47" fmla="*/ 1695450 w 4362389"/>
              <a:gd name="connsiteY47" fmla="*/ 2290762 h 3822681"/>
              <a:gd name="connsiteX48" fmla="*/ 2857500 w 4362389"/>
              <a:gd name="connsiteY48" fmla="*/ 3095625 h 3822681"/>
              <a:gd name="connsiteX49" fmla="*/ 2924175 w 4362389"/>
              <a:gd name="connsiteY49" fmla="*/ 3128962 h 3822681"/>
              <a:gd name="connsiteX50" fmla="*/ 3000375 w 4362389"/>
              <a:gd name="connsiteY50" fmla="*/ 3105150 h 3822681"/>
              <a:gd name="connsiteX51" fmla="*/ 3119437 w 4362389"/>
              <a:gd name="connsiteY51" fmla="*/ 3038475 h 3822681"/>
              <a:gd name="connsiteX52" fmla="*/ 3181350 w 4362389"/>
              <a:gd name="connsiteY52" fmla="*/ 2990850 h 3822681"/>
              <a:gd name="connsiteX53" fmla="*/ 3209925 w 4362389"/>
              <a:gd name="connsiteY53" fmla="*/ 2909887 h 3822681"/>
              <a:gd name="connsiteX54" fmla="*/ 3233737 w 4362389"/>
              <a:gd name="connsiteY54" fmla="*/ 2847975 h 3822681"/>
              <a:gd name="connsiteX55" fmla="*/ 3328987 w 4362389"/>
              <a:gd name="connsiteY55" fmla="*/ 2733675 h 3822681"/>
              <a:gd name="connsiteX56" fmla="*/ 3414712 w 4362389"/>
              <a:gd name="connsiteY56" fmla="*/ 2643187 h 3822681"/>
              <a:gd name="connsiteX57" fmla="*/ 3471862 w 4362389"/>
              <a:gd name="connsiteY57" fmla="*/ 2600325 h 3822681"/>
              <a:gd name="connsiteX58" fmla="*/ 3529012 w 4362389"/>
              <a:gd name="connsiteY58" fmla="*/ 2600325 h 3822681"/>
              <a:gd name="connsiteX59" fmla="*/ 3614737 w 4362389"/>
              <a:gd name="connsiteY59" fmla="*/ 2633662 h 3822681"/>
              <a:gd name="connsiteX60" fmla="*/ 3757612 w 4362389"/>
              <a:gd name="connsiteY60" fmla="*/ 2867025 h 3822681"/>
              <a:gd name="connsiteX61" fmla="*/ 3838575 w 4362389"/>
              <a:gd name="connsiteY61" fmla="*/ 3000375 h 3822681"/>
              <a:gd name="connsiteX62" fmla="*/ 3886200 w 4362389"/>
              <a:gd name="connsiteY62" fmla="*/ 3081337 h 3822681"/>
              <a:gd name="connsiteX63" fmla="*/ 3914775 w 4362389"/>
              <a:gd name="connsiteY63" fmla="*/ 3186112 h 3822681"/>
              <a:gd name="connsiteX64" fmla="*/ 3992922 w 4362389"/>
              <a:gd name="connsiteY64" fmla="*/ 3769242 h 3822681"/>
              <a:gd name="connsiteX65" fmla="*/ 4362389 w 4362389"/>
              <a:gd name="connsiteY65" fmla="*/ 3822681 h 3822681"/>
              <a:gd name="connsiteX0" fmla="*/ 4352893 w 4362389"/>
              <a:gd name="connsiteY0" fmla="*/ 3268636 h 3822681"/>
              <a:gd name="connsiteX1" fmla="*/ 4310031 w 4362389"/>
              <a:gd name="connsiteY1" fmla="*/ 736579 h 3822681"/>
              <a:gd name="connsiteX2" fmla="*/ 4236212 w 4362389"/>
              <a:gd name="connsiteY2" fmla="*/ 654441 h 3822681"/>
              <a:gd name="connsiteX3" fmla="*/ 4146929 w 4362389"/>
              <a:gd name="connsiteY3" fmla="*/ 527395 h 3822681"/>
              <a:gd name="connsiteX4" fmla="*/ 2938462 w 4362389"/>
              <a:gd name="connsiteY4" fmla="*/ 185737 h 3822681"/>
              <a:gd name="connsiteX5" fmla="*/ 2886075 w 4362389"/>
              <a:gd name="connsiteY5" fmla="*/ 633412 h 3822681"/>
              <a:gd name="connsiteX6" fmla="*/ 2814637 w 4362389"/>
              <a:gd name="connsiteY6" fmla="*/ 628650 h 3822681"/>
              <a:gd name="connsiteX7" fmla="*/ 2695575 w 4362389"/>
              <a:gd name="connsiteY7" fmla="*/ 609600 h 3822681"/>
              <a:gd name="connsiteX8" fmla="*/ 2586037 w 4362389"/>
              <a:gd name="connsiteY8" fmla="*/ 657225 h 3822681"/>
              <a:gd name="connsiteX9" fmla="*/ 2428875 w 4362389"/>
              <a:gd name="connsiteY9" fmla="*/ 690562 h 3822681"/>
              <a:gd name="connsiteX10" fmla="*/ 2266950 w 4362389"/>
              <a:gd name="connsiteY10" fmla="*/ 666750 h 3822681"/>
              <a:gd name="connsiteX11" fmla="*/ 2114550 w 4362389"/>
              <a:gd name="connsiteY11" fmla="*/ 633412 h 3822681"/>
              <a:gd name="connsiteX12" fmla="*/ 2019300 w 4362389"/>
              <a:gd name="connsiteY12" fmla="*/ 571500 h 3822681"/>
              <a:gd name="connsiteX13" fmla="*/ 1828800 w 4362389"/>
              <a:gd name="connsiteY13" fmla="*/ 514350 h 3822681"/>
              <a:gd name="connsiteX14" fmla="*/ 1566862 w 4362389"/>
              <a:gd name="connsiteY14" fmla="*/ 385762 h 3822681"/>
              <a:gd name="connsiteX15" fmla="*/ 1490662 w 4362389"/>
              <a:gd name="connsiteY15" fmla="*/ 400050 h 3822681"/>
              <a:gd name="connsiteX16" fmla="*/ 1419225 w 4362389"/>
              <a:gd name="connsiteY16" fmla="*/ 228600 h 3822681"/>
              <a:gd name="connsiteX17" fmla="*/ 1376362 w 4362389"/>
              <a:gd name="connsiteY17" fmla="*/ 242887 h 3822681"/>
              <a:gd name="connsiteX18" fmla="*/ 1333500 w 4362389"/>
              <a:gd name="connsiteY18" fmla="*/ 252412 h 3822681"/>
              <a:gd name="connsiteX19" fmla="*/ 1300162 w 4362389"/>
              <a:gd name="connsiteY19" fmla="*/ 242887 h 3822681"/>
              <a:gd name="connsiteX20" fmla="*/ 1309687 w 4362389"/>
              <a:gd name="connsiteY20" fmla="*/ 195262 h 3822681"/>
              <a:gd name="connsiteX21" fmla="*/ 1323975 w 4362389"/>
              <a:gd name="connsiteY21" fmla="*/ 157162 h 3822681"/>
              <a:gd name="connsiteX22" fmla="*/ 1338262 w 4362389"/>
              <a:gd name="connsiteY22" fmla="*/ 142875 h 3822681"/>
              <a:gd name="connsiteX23" fmla="*/ 1295400 w 4362389"/>
              <a:gd name="connsiteY23" fmla="*/ 76200 h 3822681"/>
              <a:gd name="connsiteX24" fmla="*/ 1252537 w 4362389"/>
              <a:gd name="connsiteY24" fmla="*/ 66675 h 3822681"/>
              <a:gd name="connsiteX25" fmla="*/ 1171575 w 4362389"/>
              <a:gd name="connsiteY25" fmla="*/ 0 h 3822681"/>
              <a:gd name="connsiteX26" fmla="*/ 900112 w 4362389"/>
              <a:gd name="connsiteY26" fmla="*/ 114300 h 3822681"/>
              <a:gd name="connsiteX27" fmla="*/ 914400 w 4362389"/>
              <a:gd name="connsiteY27" fmla="*/ 185737 h 3822681"/>
              <a:gd name="connsiteX28" fmla="*/ 738187 w 4362389"/>
              <a:gd name="connsiteY28" fmla="*/ 500062 h 3822681"/>
              <a:gd name="connsiteX29" fmla="*/ 690562 w 4362389"/>
              <a:gd name="connsiteY29" fmla="*/ 566737 h 3822681"/>
              <a:gd name="connsiteX30" fmla="*/ 628650 w 4362389"/>
              <a:gd name="connsiteY30" fmla="*/ 628650 h 3822681"/>
              <a:gd name="connsiteX31" fmla="*/ 552450 w 4362389"/>
              <a:gd name="connsiteY31" fmla="*/ 642937 h 3822681"/>
              <a:gd name="connsiteX32" fmla="*/ 500062 w 4362389"/>
              <a:gd name="connsiteY32" fmla="*/ 628650 h 3822681"/>
              <a:gd name="connsiteX33" fmla="*/ 461962 w 4362389"/>
              <a:gd name="connsiteY33" fmla="*/ 590550 h 3822681"/>
              <a:gd name="connsiteX34" fmla="*/ 509587 w 4362389"/>
              <a:gd name="connsiteY34" fmla="*/ 714375 h 3822681"/>
              <a:gd name="connsiteX35" fmla="*/ 71437 w 4362389"/>
              <a:gd name="connsiteY35" fmla="*/ 681037 h 3822681"/>
              <a:gd name="connsiteX36" fmla="*/ 0 w 4362389"/>
              <a:gd name="connsiteY36" fmla="*/ 690562 h 3822681"/>
              <a:gd name="connsiteX37" fmla="*/ 95250 w 4362389"/>
              <a:gd name="connsiteY37" fmla="*/ 885825 h 3822681"/>
              <a:gd name="connsiteX38" fmla="*/ 214312 w 4362389"/>
              <a:gd name="connsiteY38" fmla="*/ 1123950 h 3822681"/>
              <a:gd name="connsiteX39" fmla="*/ 404812 w 4362389"/>
              <a:gd name="connsiteY39" fmla="*/ 1362075 h 3822681"/>
              <a:gd name="connsiteX40" fmla="*/ 1295400 w 4362389"/>
              <a:gd name="connsiteY40" fmla="*/ 2543175 h 3822681"/>
              <a:gd name="connsiteX41" fmla="*/ 1281112 w 4362389"/>
              <a:gd name="connsiteY41" fmla="*/ 2371725 h 3822681"/>
              <a:gd name="connsiteX42" fmla="*/ 1333500 w 4362389"/>
              <a:gd name="connsiteY42" fmla="*/ 2262187 h 3822681"/>
              <a:gd name="connsiteX43" fmla="*/ 1328737 w 4362389"/>
              <a:gd name="connsiteY43" fmla="*/ 2181225 h 3822681"/>
              <a:gd name="connsiteX44" fmla="*/ 1443037 w 4362389"/>
              <a:gd name="connsiteY44" fmla="*/ 2286000 h 3822681"/>
              <a:gd name="connsiteX45" fmla="*/ 1495425 w 4362389"/>
              <a:gd name="connsiteY45" fmla="*/ 2195512 h 3822681"/>
              <a:gd name="connsiteX46" fmla="*/ 1614487 w 4362389"/>
              <a:gd name="connsiteY46" fmla="*/ 2224087 h 3822681"/>
              <a:gd name="connsiteX47" fmla="*/ 1695450 w 4362389"/>
              <a:gd name="connsiteY47" fmla="*/ 2290762 h 3822681"/>
              <a:gd name="connsiteX48" fmla="*/ 2857500 w 4362389"/>
              <a:gd name="connsiteY48" fmla="*/ 3095625 h 3822681"/>
              <a:gd name="connsiteX49" fmla="*/ 2924175 w 4362389"/>
              <a:gd name="connsiteY49" fmla="*/ 3128962 h 3822681"/>
              <a:gd name="connsiteX50" fmla="*/ 3000375 w 4362389"/>
              <a:gd name="connsiteY50" fmla="*/ 3105150 h 3822681"/>
              <a:gd name="connsiteX51" fmla="*/ 3119437 w 4362389"/>
              <a:gd name="connsiteY51" fmla="*/ 3038475 h 3822681"/>
              <a:gd name="connsiteX52" fmla="*/ 3181350 w 4362389"/>
              <a:gd name="connsiteY52" fmla="*/ 2990850 h 3822681"/>
              <a:gd name="connsiteX53" fmla="*/ 3209925 w 4362389"/>
              <a:gd name="connsiteY53" fmla="*/ 2909887 h 3822681"/>
              <a:gd name="connsiteX54" fmla="*/ 3233737 w 4362389"/>
              <a:gd name="connsiteY54" fmla="*/ 2847975 h 3822681"/>
              <a:gd name="connsiteX55" fmla="*/ 3328987 w 4362389"/>
              <a:gd name="connsiteY55" fmla="*/ 2733675 h 3822681"/>
              <a:gd name="connsiteX56" fmla="*/ 3414712 w 4362389"/>
              <a:gd name="connsiteY56" fmla="*/ 2643187 h 3822681"/>
              <a:gd name="connsiteX57" fmla="*/ 3471862 w 4362389"/>
              <a:gd name="connsiteY57" fmla="*/ 2600325 h 3822681"/>
              <a:gd name="connsiteX58" fmla="*/ 3529012 w 4362389"/>
              <a:gd name="connsiteY58" fmla="*/ 2600325 h 3822681"/>
              <a:gd name="connsiteX59" fmla="*/ 3614737 w 4362389"/>
              <a:gd name="connsiteY59" fmla="*/ 2633662 h 3822681"/>
              <a:gd name="connsiteX60" fmla="*/ 3757612 w 4362389"/>
              <a:gd name="connsiteY60" fmla="*/ 2867025 h 3822681"/>
              <a:gd name="connsiteX61" fmla="*/ 3838575 w 4362389"/>
              <a:gd name="connsiteY61" fmla="*/ 3000375 h 3822681"/>
              <a:gd name="connsiteX62" fmla="*/ 3886200 w 4362389"/>
              <a:gd name="connsiteY62" fmla="*/ 3081337 h 3822681"/>
              <a:gd name="connsiteX63" fmla="*/ 3914775 w 4362389"/>
              <a:gd name="connsiteY63" fmla="*/ 3186112 h 3822681"/>
              <a:gd name="connsiteX64" fmla="*/ 3992922 w 4362389"/>
              <a:gd name="connsiteY64" fmla="*/ 3769242 h 3822681"/>
              <a:gd name="connsiteX65" fmla="*/ 3998706 w 4362389"/>
              <a:gd name="connsiteY65" fmla="*/ 3765776 h 3822681"/>
              <a:gd name="connsiteX66" fmla="*/ 4362389 w 4362389"/>
              <a:gd name="connsiteY66" fmla="*/ 3822681 h 3822681"/>
              <a:gd name="connsiteX0" fmla="*/ 4352893 w 4362389"/>
              <a:gd name="connsiteY0" fmla="*/ 3268636 h 3822681"/>
              <a:gd name="connsiteX1" fmla="*/ 4310031 w 4362389"/>
              <a:gd name="connsiteY1" fmla="*/ 736579 h 3822681"/>
              <a:gd name="connsiteX2" fmla="*/ 4236212 w 4362389"/>
              <a:gd name="connsiteY2" fmla="*/ 654441 h 3822681"/>
              <a:gd name="connsiteX3" fmla="*/ 4146929 w 4362389"/>
              <a:gd name="connsiteY3" fmla="*/ 527395 h 3822681"/>
              <a:gd name="connsiteX4" fmla="*/ 2938462 w 4362389"/>
              <a:gd name="connsiteY4" fmla="*/ 185737 h 3822681"/>
              <a:gd name="connsiteX5" fmla="*/ 2886075 w 4362389"/>
              <a:gd name="connsiteY5" fmla="*/ 633412 h 3822681"/>
              <a:gd name="connsiteX6" fmla="*/ 2814637 w 4362389"/>
              <a:gd name="connsiteY6" fmla="*/ 628650 h 3822681"/>
              <a:gd name="connsiteX7" fmla="*/ 2695575 w 4362389"/>
              <a:gd name="connsiteY7" fmla="*/ 609600 h 3822681"/>
              <a:gd name="connsiteX8" fmla="*/ 2586037 w 4362389"/>
              <a:gd name="connsiteY8" fmla="*/ 657225 h 3822681"/>
              <a:gd name="connsiteX9" fmla="*/ 2428875 w 4362389"/>
              <a:gd name="connsiteY9" fmla="*/ 690562 h 3822681"/>
              <a:gd name="connsiteX10" fmla="*/ 2266950 w 4362389"/>
              <a:gd name="connsiteY10" fmla="*/ 666750 h 3822681"/>
              <a:gd name="connsiteX11" fmla="*/ 2114550 w 4362389"/>
              <a:gd name="connsiteY11" fmla="*/ 633412 h 3822681"/>
              <a:gd name="connsiteX12" fmla="*/ 2019300 w 4362389"/>
              <a:gd name="connsiteY12" fmla="*/ 571500 h 3822681"/>
              <a:gd name="connsiteX13" fmla="*/ 1828800 w 4362389"/>
              <a:gd name="connsiteY13" fmla="*/ 514350 h 3822681"/>
              <a:gd name="connsiteX14" fmla="*/ 1566862 w 4362389"/>
              <a:gd name="connsiteY14" fmla="*/ 385762 h 3822681"/>
              <a:gd name="connsiteX15" fmla="*/ 1490662 w 4362389"/>
              <a:gd name="connsiteY15" fmla="*/ 400050 h 3822681"/>
              <a:gd name="connsiteX16" fmla="*/ 1419225 w 4362389"/>
              <a:gd name="connsiteY16" fmla="*/ 228600 h 3822681"/>
              <a:gd name="connsiteX17" fmla="*/ 1376362 w 4362389"/>
              <a:gd name="connsiteY17" fmla="*/ 242887 h 3822681"/>
              <a:gd name="connsiteX18" fmla="*/ 1333500 w 4362389"/>
              <a:gd name="connsiteY18" fmla="*/ 252412 h 3822681"/>
              <a:gd name="connsiteX19" fmla="*/ 1300162 w 4362389"/>
              <a:gd name="connsiteY19" fmla="*/ 242887 h 3822681"/>
              <a:gd name="connsiteX20" fmla="*/ 1309687 w 4362389"/>
              <a:gd name="connsiteY20" fmla="*/ 195262 h 3822681"/>
              <a:gd name="connsiteX21" fmla="*/ 1323975 w 4362389"/>
              <a:gd name="connsiteY21" fmla="*/ 157162 h 3822681"/>
              <a:gd name="connsiteX22" fmla="*/ 1338262 w 4362389"/>
              <a:gd name="connsiteY22" fmla="*/ 142875 h 3822681"/>
              <a:gd name="connsiteX23" fmla="*/ 1295400 w 4362389"/>
              <a:gd name="connsiteY23" fmla="*/ 76200 h 3822681"/>
              <a:gd name="connsiteX24" fmla="*/ 1252537 w 4362389"/>
              <a:gd name="connsiteY24" fmla="*/ 66675 h 3822681"/>
              <a:gd name="connsiteX25" fmla="*/ 1171575 w 4362389"/>
              <a:gd name="connsiteY25" fmla="*/ 0 h 3822681"/>
              <a:gd name="connsiteX26" fmla="*/ 900112 w 4362389"/>
              <a:gd name="connsiteY26" fmla="*/ 114300 h 3822681"/>
              <a:gd name="connsiteX27" fmla="*/ 914400 w 4362389"/>
              <a:gd name="connsiteY27" fmla="*/ 185737 h 3822681"/>
              <a:gd name="connsiteX28" fmla="*/ 738187 w 4362389"/>
              <a:gd name="connsiteY28" fmla="*/ 500062 h 3822681"/>
              <a:gd name="connsiteX29" fmla="*/ 690562 w 4362389"/>
              <a:gd name="connsiteY29" fmla="*/ 566737 h 3822681"/>
              <a:gd name="connsiteX30" fmla="*/ 628650 w 4362389"/>
              <a:gd name="connsiteY30" fmla="*/ 628650 h 3822681"/>
              <a:gd name="connsiteX31" fmla="*/ 552450 w 4362389"/>
              <a:gd name="connsiteY31" fmla="*/ 642937 h 3822681"/>
              <a:gd name="connsiteX32" fmla="*/ 500062 w 4362389"/>
              <a:gd name="connsiteY32" fmla="*/ 628650 h 3822681"/>
              <a:gd name="connsiteX33" fmla="*/ 461962 w 4362389"/>
              <a:gd name="connsiteY33" fmla="*/ 590550 h 3822681"/>
              <a:gd name="connsiteX34" fmla="*/ 509587 w 4362389"/>
              <a:gd name="connsiteY34" fmla="*/ 714375 h 3822681"/>
              <a:gd name="connsiteX35" fmla="*/ 71437 w 4362389"/>
              <a:gd name="connsiteY35" fmla="*/ 681037 h 3822681"/>
              <a:gd name="connsiteX36" fmla="*/ 0 w 4362389"/>
              <a:gd name="connsiteY36" fmla="*/ 690562 h 3822681"/>
              <a:gd name="connsiteX37" fmla="*/ 95250 w 4362389"/>
              <a:gd name="connsiteY37" fmla="*/ 885825 h 3822681"/>
              <a:gd name="connsiteX38" fmla="*/ 214312 w 4362389"/>
              <a:gd name="connsiteY38" fmla="*/ 1123950 h 3822681"/>
              <a:gd name="connsiteX39" fmla="*/ 404812 w 4362389"/>
              <a:gd name="connsiteY39" fmla="*/ 1362075 h 3822681"/>
              <a:gd name="connsiteX40" fmla="*/ 1295400 w 4362389"/>
              <a:gd name="connsiteY40" fmla="*/ 2543175 h 3822681"/>
              <a:gd name="connsiteX41" fmla="*/ 1281112 w 4362389"/>
              <a:gd name="connsiteY41" fmla="*/ 2371725 h 3822681"/>
              <a:gd name="connsiteX42" fmla="*/ 1333500 w 4362389"/>
              <a:gd name="connsiteY42" fmla="*/ 2262187 h 3822681"/>
              <a:gd name="connsiteX43" fmla="*/ 1328737 w 4362389"/>
              <a:gd name="connsiteY43" fmla="*/ 2181225 h 3822681"/>
              <a:gd name="connsiteX44" fmla="*/ 1443037 w 4362389"/>
              <a:gd name="connsiteY44" fmla="*/ 2286000 h 3822681"/>
              <a:gd name="connsiteX45" fmla="*/ 1495425 w 4362389"/>
              <a:gd name="connsiteY45" fmla="*/ 2195512 h 3822681"/>
              <a:gd name="connsiteX46" fmla="*/ 1614487 w 4362389"/>
              <a:gd name="connsiteY46" fmla="*/ 2224087 h 3822681"/>
              <a:gd name="connsiteX47" fmla="*/ 1695450 w 4362389"/>
              <a:gd name="connsiteY47" fmla="*/ 2290762 h 3822681"/>
              <a:gd name="connsiteX48" fmla="*/ 2857500 w 4362389"/>
              <a:gd name="connsiteY48" fmla="*/ 3095625 h 3822681"/>
              <a:gd name="connsiteX49" fmla="*/ 2924175 w 4362389"/>
              <a:gd name="connsiteY49" fmla="*/ 3128962 h 3822681"/>
              <a:gd name="connsiteX50" fmla="*/ 3000375 w 4362389"/>
              <a:gd name="connsiteY50" fmla="*/ 3105150 h 3822681"/>
              <a:gd name="connsiteX51" fmla="*/ 3119437 w 4362389"/>
              <a:gd name="connsiteY51" fmla="*/ 3038475 h 3822681"/>
              <a:gd name="connsiteX52" fmla="*/ 3181350 w 4362389"/>
              <a:gd name="connsiteY52" fmla="*/ 2990850 h 3822681"/>
              <a:gd name="connsiteX53" fmla="*/ 3209925 w 4362389"/>
              <a:gd name="connsiteY53" fmla="*/ 2909887 h 3822681"/>
              <a:gd name="connsiteX54" fmla="*/ 3233737 w 4362389"/>
              <a:gd name="connsiteY54" fmla="*/ 2847975 h 3822681"/>
              <a:gd name="connsiteX55" fmla="*/ 3328987 w 4362389"/>
              <a:gd name="connsiteY55" fmla="*/ 2733675 h 3822681"/>
              <a:gd name="connsiteX56" fmla="*/ 3414712 w 4362389"/>
              <a:gd name="connsiteY56" fmla="*/ 2643187 h 3822681"/>
              <a:gd name="connsiteX57" fmla="*/ 3471862 w 4362389"/>
              <a:gd name="connsiteY57" fmla="*/ 2600325 h 3822681"/>
              <a:gd name="connsiteX58" fmla="*/ 3529012 w 4362389"/>
              <a:gd name="connsiteY58" fmla="*/ 2600325 h 3822681"/>
              <a:gd name="connsiteX59" fmla="*/ 3614737 w 4362389"/>
              <a:gd name="connsiteY59" fmla="*/ 2633662 h 3822681"/>
              <a:gd name="connsiteX60" fmla="*/ 3757612 w 4362389"/>
              <a:gd name="connsiteY60" fmla="*/ 2867025 h 3822681"/>
              <a:gd name="connsiteX61" fmla="*/ 3838575 w 4362389"/>
              <a:gd name="connsiteY61" fmla="*/ 3000375 h 3822681"/>
              <a:gd name="connsiteX62" fmla="*/ 3886200 w 4362389"/>
              <a:gd name="connsiteY62" fmla="*/ 3081337 h 3822681"/>
              <a:gd name="connsiteX63" fmla="*/ 3914775 w 4362389"/>
              <a:gd name="connsiteY63" fmla="*/ 3186112 h 3822681"/>
              <a:gd name="connsiteX64" fmla="*/ 3992922 w 4362389"/>
              <a:gd name="connsiteY64" fmla="*/ 3769242 h 3822681"/>
              <a:gd name="connsiteX65" fmla="*/ 3998706 w 4362389"/>
              <a:gd name="connsiteY65" fmla="*/ 3765776 h 3822681"/>
              <a:gd name="connsiteX66" fmla="*/ 4362389 w 4362389"/>
              <a:gd name="connsiteY66" fmla="*/ 3822681 h 3822681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70112 w 4362389"/>
              <a:gd name="connsiteY66" fmla="*/ 3851067 h 3851067"/>
              <a:gd name="connsiteX67" fmla="*/ 4362389 w 4362389"/>
              <a:gd name="connsiteY67" fmla="*/ 3822681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822681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822681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822681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330530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195569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195569 h 3851067"/>
              <a:gd name="connsiteX69" fmla="*/ 4352893 w 4362389"/>
              <a:gd name="connsiteY69" fmla="*/ 3268636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355832 w 4362389"/>
              <a:gd name="connsiteY67" fmla="*/ 3851067 h 3851067"/>
              <a:gd name="connsiteX68" fmla="*/ 4362389 w 4362389"/>
              <a:gd name="connsiteY68" fmla="*/ 3195569 h 3851067"/>
              <a:gd name="connsiteX69" fmla="*/ 4352893 w 4362389"/>
              <a:gd name="connsiteY69" fmla="*/ 3268636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355832 w 4362389"/>
              <a:gd name="connsiteY67" fmla="*/ 3851067 h 3851067"/>
              <a:gd name="connsiteX68" fmla="*/ 4362389 w 4362389"/>
              <a:gd name="connsiteY68" fmla="*/ 3195569 h 3851067"/>
              <a:gd name="connsiteX69" fmla="*/ 4352893 w 4362389"/>
              <a:gd name="connsiteY69" fmla="*/ 3268636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355832 w 4362389"/>
              <a:gd name="connsiteY67" fmla="*/ 3851067 h 3851067"/>
              <a:gd name="connsiteX68" fmla="*/ 4362389 w 4362389"/>
              <a:gd name="connsiteY68" fmla="*/ 3195569 h 3851067"/>
              <a:gd name="connsiteX69" fmla="*/ 4352893 w 4362389"/>
              <a:gd name="connsiteY69" fmla="*/ 3268636 h 385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362389" h="3851067">
                <a:moveTo>
                  <a:pt x="4352893" y="3268636"/>
                </a:moveTo>
                <a:lnTo>
                  <a:pt x="4310031" y="736579"/>
                </a:lnTo>
                <a:lnTo>
                  <a:pt x="4236212" y="654441"/>
                </a:lnTo>
                <a:cubicBezTo>
                  <a:pt x="4230274" y="633267"/>
                  <a:pt x="4218181" y="502407"/>
                  <a:pt x="4146929" y="527395"/>
                </a:cubicBezTo>
                <a:lnTo>
                  <a:pt x="2938462" y="185737"/>
                </a:lnTo>
                <a:lnTo>
                  <a:pt x="2886075" y="633412"/>
                </a:lnTo>
                <a:lnTo>
                  <a:pt x="2814637" y="628650"/>
                </a:lnTo>
                <a:lnTo>
                  <a:pt x="2695575" y="609600"/>
                </a:lnTo>
                <a:lnTo>
                  <a:pt x="2586037" y="657225"/>
                </a:lnTo>
                <a:lnTo>
                  <a:pt x="2428875" y="690562"/>
                </a:lnTo>
                <a:lnTo>
                  <a:pt x="2266950" y="666750"/>
                </a:lnTo>
                <a:lnTo>
                  <a:pt x="2114550" y="633412"/>
                </a:lnTo>
                <a:lnTo>
                  <a:pt x="2019300" y="571500"/>
                </a:lnTo>
                <a:lnTo>
                  <a:pt x="1828800" y="514350"/>
                </a:lnTo>
                <a:lnTo>
                  <a:pt x="1566862" y="385762"/>
                </a:lnTo>
                <a:lnTo>
                  <a:pt x="1490662" y="400050"/>
                </a:lnTo>
                <a:lnTo>
                  <a:pt x="1419225" y="228600"/>
                </a:lnTo>
                <a:lnTo>
                  <a:pt x="1376362" y="242887"/>
                </a:lnTo>
                <a:lnTo>
                  <a:pt x="1333500" y="252412"/>
                </a:lnTo>
                <a:lnTo>
                  <a:pt x="1300162" y="242887"/>
                </a:lnTo>
                <a:lnTo>
                  <a:pt x="1309687" y="195262"/>
                </a:lnTo>
                <a:cubicBezTo>
                  <a:pt x="1319597" y="155622"/>
                  <a:pt x="1306121" y="157162"/>
                  <a:pt x="1323975" y="157162"/>
                </a:cubicBezTo>
                <a:lnTo>
                  <a:pt x="1338262" y="142875"/>
                </a:lnTo>
                <a:lnTo>
                  <a:pt x="1295400" y="76200"/>
                </a:lnTo>
                <a:lnTo>
                  <a:pt x="1252537" y="66675"/>
                </a:lnTo>
                <a:lnTo>
                  <a:pt x="1171575" y="0"/>
                </a:lnTo>
                <a:lnTo>
                  <a:pt x="900112" y="114300"/>
                </a:lnTo>
                <a:lnTo>
                  <a:pt x="914400" y="185737"/>
                </a:lnTo>
                <a:lnTo>
                  <a:pt x="738187" y="500062"/>
                </a:lnTo>
                <a:cubicBezTo>
                  <a:pt x="694466" y="568073"/>
                  <a:pt x="721746" y="566737"/>
                  <a:pt x="690562" y="566737"/>
                </a:cubicBezTo>
                <a:lnTo>
                  <a:pt x="628650" y="628650"/>
                </a:lnTo>
                <a:lnTo>
                  <a:pt x="552450" y="642937"/>
                </a:lnTo>
                <a:lnTo>
                  <a:pt x="500062" y="628650"/>
                </a:lnTo>
                <a:lnTo>
                  <a:pt x="461962" y="590550"/>
                </a:lnTo>
                <a:lnTo>
                  <a:pt x="509587" y="714375"/>
                </a:lnTo>
                <a:lnTo>
                  <a:pt x="71437" y="681037"/>
                </a:lnTo>
                <a:lnTo>
                  <a:pt x="0" y="690562"/>
                </a:lnTo>
                <a:lnTo>
                  <a:pt x="95250" y="885825"/>
                </a:lnTo>
                <a:cubicBezTo>
                  <a:pt x="210237" y="1125381"/>
                  <a:pt x="121505" y="1123950"/>
                  <a:pt x="214312" y="1123950"/>
                </a:cubicBezTo>
                <a:lnTo>
                  <a:pt x="404812" y="1362075"/>
                </a:lnTo>
                <a:lnTo>
                  <a:pt x="1295400" y="2543175"/>
                </a:lnTo>
                <a:cubicBezTo>
                  <a:pt x="1276175" y="2370147"/>
                  <a:pt x="1218848" y="2371725"/>
                  <a:pt x="1281112" y="2371725"/>
                </a:cubicBezTo>
                <a:lnTo>
                  <a:pt x="1333500" y="2262187"/>
                </a:lnTo>
                <a:lnTo>
                  <a:pt x="1328737" y="2181225"/>
                </a:lnTo>
                <a:lnTo>
                  <a:pt x="1443037" y="2286000"/>
                </a:lnTo>
                <a:lnTo>
                  <a:pt x="1495425" y="2195512"/>
                </a:lnTo>
                <a:lnTo>
                  <a:pt x="1614487" y="2224087"/>
                </a:lnTo>
                <a:lnTo>
                  <a:pt x="1695450" y="2290762"/>
                </a:lnTo>
                <a:lnTo>
                  <a:pt x="2857500" y="3095625"/>
                </a:lnTo>
                <a:cubicBezTo>
                  <a:pt x="2921324" y="3134902"/>
                  <a:pt x="2902277" y="3150860"/>
                  <a:pt x="2924175" y="3128962"/>
                </a:cubicBezTo>
                <a:lnTo>
                  <a:pt x="3000375" y="3105150"/>
                </a:lnTo>
                <a:lnTo>
                  <a:pt x="3119437" y="3038475"/>
                </a:lnTo>
                <a:cubicBezTo>
                  <a:pt x="3174174" y="2988714"/>
                  <a:pt x="3148225" y="2990850"/>
                  <a:pt x="3181350" y="2990850"/>
                </a:cubicBezTo>
                <a:lnTo>
                  <a:pt x="3209925" y="2909887"/>
                </a:lnTo>
                <a:cubicBezTo>
                  <a:pt x="3229685" y="2850607"/>
                  <a:pt x="3214776" y="2866936"/>
                  <a:pt x="3233737" y="2847975"/>
                </a:cubicBezTo>
                <a:cubicBezTo>
                  <a:pt x="3326545" y="2740514"/>
                  <a:pt x="3303589" y="2784476"/>
                  <a:pt x="3328987" y="2733675"/>
                </a:cubicBezTo>
                <a:lnTo>
                  <a:pt x="3414712" y="2643187"/>
                </a:lnTo>
                <a:lnTo>
                  <a:pt x="3471862" y="2600325"/>
                </a:lnTo>
                <a:lnTo>
                  <a:pt x="3529012" y="2600325"/>
                </a:lnTo>
                <a:lnTo>
                  <a:pt x="3614737" y="2633662"/>
                </a:lnTo>
                <a:lnTo>
                  <a:pt x="3757612" y="2867025"/>
                </a:lnTo>
                <a:cubicBezTo>
                  <a:pt x="3839421" y="2996956"/>
                  <a:pt x="3838575" y="2944961"/>
                  <a:pt x="3838575" y="3000375"/>
                </a:cubicBezTo>
                <a:lnTo>
                  <a:pt x="3886200" y="3081337"/>
                </a:lnTo>
                <a:lnTo>
                  <a:pt x="3914775" y="3186112"/>
                </a:lnTo>
                <a:lnTo>
                  <a:pt x="3992922" y="3769242"/>
                </a:lnTo>
                <a:cubicBezTo>
                  <a:pt x="3994850" y="3768087"/>
                  <a:pt x="4068556" y="3787795"/>
                  <a:pt x="3998706" y="3765776"/>
                </a:cubicBezTo>
                <a:cubicBezTo>
                  <a:pt x="4000685" y="3765776"/>
                  <a:pt x="4133819" y="3768827"/>
                  <a:pt x="4004643" y="3765776"/>
                </a:cubicBezTo>
                <a:lnTo>
                  <a:pt x="4355832" y="3851067"/>
                </a:lnTo>
                <a:cubicBezTo>
                  <a:pt x="4358018" y="3632568"/>
                  <a:pt x="4360203" y="3414068"/>
                  <a:pt x="4362389" y="3195569"/>
                </a:cubicBezTo>
                <a:lnTo>
                  <a:pt x="4352893" y="3268636"/>
                </a:lnTo>
                <a:close/>
              </a:path>
            </a:pathLst>
          </a:cu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" name="CaixaDeTexto 34" hidden="1"/>
          <p:cNvSpPr txBox="1"/>
          <p:nvPr/>
        </p:nvSpPr>
        <p:spPr>
          <a:xfrm>
            <a:off x="6000750" y="4384675"/>
            <a:ext cx="19288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Setor Vila Prudente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611560" y="3798689"/>
            <a:ext cx="2214488" cy="723900"/>
          </a:xfrm>
          <a:prstGeom prst="rect">
            <a:avLst/>
          </a:prstGeom>
          <a:solidFill>
            <a:srgbClr val="F3CC5F">
              <a:alpha val="27451"/>
            </a:srgbClr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 33.484 habitantes</a:t>
            </a:r>
          </a:p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 86.602 empregos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107504" y="3366641"/>
            <a:ext cx="649287" cy="503238"/>
          </a:xfrm>
          <a:prstGeom prst="ellipse">
            <a:avLst/>
          </a:prstGeom>
          <a:solidFill>
            <a:srgbClr val="F3C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2,6 </a:t>
            </a:r>
            <a:r>
              <a:rPr lang="pt-BR" b="1" dirty="0">
                <a:solidFill>
                  <a:schemeClr val="bg1"/>
                </a:solidFill>
              </a:rPr>
              <a:t>empregos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11" name="Rectangle 3"/>
          <p:cNvSpPr>
            <a:spLocks noChangeArrowheads="1"/>
          </p:cNvSpPr>
          <p:nvPr/>
        </p:nvSpPr>
        <p:spPr bwMode="auto">
          <a:xfrm>
            <a:off x="571326" y="75759"/>
            <a:ext cx="7529066" cy="338554"/>
          </a:xfrm>
          <a:prstGeom prst="rect">
            <a:avLst/>
          </a:prstGeom>
          <a:solidFill>
            <a:srgbClr val="860000">
              <a:alpha val="16863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1600" b="1" cap="all" dirty="0">
                <a:solidFill>
                  <a:srgbClr val="FDDD83"/>
                </a:solidFill>
                <a:latin typeface="Myriad Pro" pitchFamily="34" charset="0"/>
              </a:rPr>
              <a:t>Relação empregos / </a:t>
            </a:r>
            <a:r>
              <a:rPr lang="pt-BR" altLang="pt-BR" sz="1600" b="1" cap="all" dirty="0" smtClean="0">
                <a:solidFill>
                  <a:srgbClr val="FDDD83"/>
                </a:solidFill>
                <a:latin typeface="Myriad Pro" pitchFamily="34" charset="0"/>
              </a:rPr>
              <a:t>habitantes - SETORES Subprefeitura da Sé</a:t>
            </a:r>
            <a:endParaRPr lang="pt-BR" altLang="pt-BR" sz="1600" cap="all" dirty="0">
              <a:solidFill>
                <a:srgbClr val="FDDD83"/>
              </a:solidFill>
              <a:latin typeface="Myriad Pro" pitchFamily="34" charset="0"/>
            </a:endParaRPr>
          </a:p>
        </p:txBody>
      </p:sp>
      <p:pic>
        <p:nvPicPr>
          <p:cNvPr id="43" name="Imagem 12" descr="icon_cinza_42.png"/>
          <p:cNvPicPr>
            <a:picLocks noChangeAspect="1"/>
          </p:cNvPicPr>
          <p:nvPr/>
        </p:nvPicPr>
        <p:blipFill>
          <a:blip r:embed="rId6" cstate="print">
            <a:lum bright="100000"/>
          </a:blip>
          <a:srcRect/>
          <a:stretch>
            <a:fillRect/>
          </a:stretch>
        </p:blipFill>
        <p:spPr bwMode="auto">
          <a:xfrm>
            <a:off x="43956" y="62733"/>
            <a:ext cx="527370" cy="527370"/>
          </a:xfrm>
          <a:prstGeom prst="rect">
            <a:avLst/>
          </a:prstGeom>
          <a:solidFill>
            <a:srgbClr val="FDDD83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CaixaDeTexto 17"/>
          <p:cNvSpPr txBox="1"/>
          <p:nvPr/>
        </p:nvSpPr>
        <p:spPr bwMode="auto">
          <a:xfrm>
            <a:off x="3707904" y="1350417"/>
            <a:ext cx="936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 smtClean="0">
                <a:solidFill>
                  <a:srgbClr val="860000"/>
                </a:solidFill>
                <a:latin typeface="Myriad Pro" pitchFamily="34" charset="0"/>
              </a:rPr>
              <a:t>Mooca</a:t>
            </a:r>
            <a:endParaRPr lang="pt-BR" sz="1400" b="1" dirty="0">
              <a:solidFill>
                <a:srgbClr val="860000"/>
              </a:solidFill>
              <a:latin typeface="Myriad Pro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 bwMode="auto">
          <a:xfrm>
            <a:off x="2527474" y="1494433"/>
            <a:ext cx="964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 smtClean="0">
                <a:solidFill>
                  <a:srgbClr val="860000"/>
                </a:solidFill>
                <a:latin typeface="Myriad Pro" pitchFamily="34" charset="0"/>
              </a:rPr>
              <a:t>Cambuci</a:t>
            </a:r>
            <a:endParaRPr lang="pt-BR" sz="1400" b="1" dirty="0">
              <a:solidFill>
                <a:srgbClr val="860000"/>
              </a:solidFill>
              <a:latin typeface="Myriad Pro" pitchFamily="34" charset="0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107504" y="5167659"/>
            <a:ext cx="649288" cy="503238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</a:rPr>
              <a:t>0,8 empregos /</a:t>
            </a:r>
            <a:r>
              <a:rPr lang="pt-BR" b="1" dirty="0" err="1">
                <a:solidFill>
                  <a:schemeClr val="bg1"/>
                </a:solidFill>
              </a:rPr>
              <a:t>hab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2934593"/>
            <a:ext cx="97281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39552" y="5595694"/>
            <a:ext cx="2286000" cy="723275"/>
          </a:xfrm>
          <a:prstGeom prst="rect">
            <a:avLst/>
          </a:prstGeom>
          <a:solidFill>
            <a:srgbClr val="C00000">
              <a:alpha val="27451"/>
            </a:srgbClr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109.849 habitantes </a:t>
            </a:r>
          </a:p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  87.879 empregos 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0" y="4734793"/>
            <a:ext cx="972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2040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VC_fotoaerea.jpg"/>
          <p:cNvPicPr>
            <a:picLocks noChangeAspect="1"/>
          </p:cNvPicPr>
          <p:nvPr/>
        </p:nvPicPr>
        <p:blipFill>
          <a:blip r:embed="rId2" cstate="print"/>
          <a:srcRect l="3377" r="10182" b="1299"/>
          <a:stretch>
            <a:fillRect/>
          </a:stretch>
        </p:blipFill>
        <p:spPr>
          <a:xfrm>
            <a:off x="0" y="0"/>
            <a:ext cx="9144000" cy="64452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4275" name="SETORES" descr="SETORES-subMOOC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63" y="722313"/>
            <a:ext cx="293370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erimetro ouc" descr="perimetro ouc-branc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722313"/>
            <a:ext cx="39243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Forma livre 72" hidden="1"/>
          <p:cNvSpPr/>
          <p:nvPr/>
        </p:nvSpPr>
        <p:spPr>
          <a:xfrm>
            <a:off x="4919663" y="2700338"/>
            <a:ext cx="4362450" cy="3851275"/>
          </a:xfrm>
          <a:custGeom>
            <a:avLst/>
            <a:gdLst>
              <a:gd name="connsiteX0" fmla="*/ 4281487 w 4281487"/>
              <a:gd name="connsiteY0" fmla="*/ 609600 h 3314700"/>
              <a:gd name="connsiteX1" fmla="*/ 4167187 w 4281487"/>
              <a:gd name="connsiteY1" fmla="*/ 514350 h 3314700"/>
              <a:gd name="connsiteX2" fmla="*/ 2938462 w 4281487"/>
              <a:gd name="connsiteY2" fmla="*/ 185737 h 3314700"/>
              <a:gd name="connsiteX3" fmla="*/ 2886075 w 4281487"/>
              <a:gd name="connsiteY3" fmla="*/ 633412 h 3314700"/>
              <a:gd name="connsiteX4" fmla="*/ 2814637 w 4281487"/>
              <a:gd name="connsiteY4" fmla="*/ 628650 h 3314700"/>
              <a:gd name="connsiteX5" fmla="*/ 2695575 w 4281487"/>
              <a:gd name="connsiteY5" fmla="*/ 609600 h 3314700"/>
              <a:gd name="connsiteX6" fmla="*/ 2586037 w 4281487"/>
              <a:gd name="connsiteY6" fmla="*/ 657225 h 3314700"/>
              <a:gd name="connsiteX7" fmla="*/ 2428875 w 4281487"/>
              <a:gd name="connsiteY7" fmla="*/ 690562 h 3314700"/>
              <a:gd name="connsiteX8" fmla="*/ 2266950 w 4281487"/>
              <a:gd name="connsiteY8" fmla="*/ 666750 h 3314700"/>
              <a:gd name="connsiteX9" fmla="*/ 2114550 w 4281487"/>
              <a:gd name="connsiteY9" fmla="*/ 633412 h 3314700"/>
              <a:gd name="connsiteX10" fmla="*/ 2019300 w 4281487"/>
              <a:gd name="connsiteY10" fmla="*/ 571500 h 3314700"/>
              <a:gd name="connsiteX11" fmla="*/ 1828800 w 4281487"/>
              <a:gd name="connsiteY11" fmla="*/ 514350 h 3314700"/>
              <a:gd name="connsiteX12" fmla="*/ 1566862 w 4281487"/>
              <a:gd name="connsiteY12" fmla="*/ 385762 h 3314700"/>
              <a:gd name="connsiteX13" fmla="*/ 1490662 w 4281487"/>
              <a:gd name="connsiteY13" fmla="*/ 400050 h 3314700"/>
              <a:gd name="connsiteX14" fmla="*/ 1419225 w 4281487"/>
              <a:gd name="connsiteY14" fmla="*/ 228600 h 3314700"/>
              <a:gd name="connsiteX15" fmla="*/ 1376362 w 4281487"/>
              <a:gd name="connsiteY15" fmla="*/ 242887 h 3314700"/>
              <a:gd name="connsiteX16" fmla="*/ 1333500 w 4281487"/>
              <a:gd name="connsiteY16" fmla="*/ 252412 h 3314700"/>
              <a:gd name="connsiteX17" fmla="*/ 1300162 w 4281487"/>
              <a:gd name="connsiteY17" fmla="*/ 242887 h 3314700"/>
              <a:gd name="connsiteX18" fmla="*/ 1309687 w 4281487"/>
              <a:gd name="connsiteY18" fmla="*/ 195262 h 3314700"/>
              <a:gd name="connsiteX19" fmla="*/ 1323975 w 4281487"/>
              <a:gd name="connsiteY19" fmla="*/ 157162 h 3314700"/>
              <a:gd name="connsiteX20" fmla="*/ 1338262 w 4281487"/>
              <a:gd name="connsiteY20" fmla="*/ 142875 h 3314700"/>
              <a:gd name="connsiteX21" fmla="*/ 1295400 w 4281487"/>
              <a:gd name="connsiteY21" fmla="*/ 76200 h 3314700"/>
              <a:gd name="connsiteX22" fmla="*/ 1252537 w 4281487"/>
              <a:gd name="connsiteY22" fmla="*/ 66675 h 3314700"/>
              <a:gd name="connsiteX23" fmla="*/ 1171575 w 4281487"/>
              <a:gd name="connsiteY23" fmla="*/ 0 h 3314700"/>
              <a:gd name="connsiteX24" fmla="*/ 900112 w 4281487"/>
              <a:gd name="connsiteY24" fmla="*/ 114300 h 3314700"/>
              <a:gd name="connsiteX25" fmla="*/ 914400 w 4281487"/>
              <a:gd name="connsiteY25" fmla="*/ 185737 h 3314700"/>
              <a:gd name="connsiteX26" fmla="*/ 738187 w 4281487"/>
              <a:gd name="connsiteY26" fmla="*/ 500062 h 3314700"/>
              <a:gd name="connsiteX27" fmla="*/ 690562 w 4281487"/>
              <a:gd name="connsiteY27" fmla="*/ 566737 h 3314700"/>
              <a:gd name="connsiteX28" fmla="*/ 628650 w 4281487"/>
              <a:gd name="connsiteY28" fmla="*/ 628650 h 3314700"/>
              <a:gd name="connsiteX29" fmla="*/ 552450 w 4281487"/>
              <a:gd name="connsiteY29" fmla="*/ 642937 h 3314700"/>
              <a:gd name="connsiteX30" fmla="*/ 500062 w 4281487"/>
              <a:gd name="connsiteY30" fmla="*/ 628650 h 3314700"/>
              <a:gd name="connsiteX31" fmla="*/ 461962 w 4281487"/>
              <a:gd name="connsiteY31" fmla="*/ 590550 h 3314700"/>
              <a:gd name="connsiteX32" fmla="*/ 509587 w 4281487"/>
              <a:gd name="connsiteY32" fmla="*/ 714375 h 3314700"/>
              <a:gd name="connsiteX33" fmla="*/ 71437 w 4281487"/>
              <a:gd name="connsiteY33" fmla="*/ 681037 h 3314700"/>
              <a:gd name="connsiteX34" fmla="*/ 0 w 4281487"/>
              <a:gd name="connsiteY34" fmla="*/ 690562 h 3314700"/>
              <a:gd name="connsiteX35" fmla="*/ 95250 w 4281487"/>
              <a:gd name="connsiteY35" fmla="*/ 885825 h 3314700"/>
              <a:gd name="connsiteX36" fmla="*/ 214312 w 4281487"/>
              <a:gd name="connsiteY36" fmla="*/ 1123950 h 3314700"/>
              <a:gd name="connsiteX37" fmla="*/ 404812 w 4281487"/>
              <a:gd name="connsiteY37" fmla="*/ 1362075 h 3314700"/>
              <a:gd name="connsiteX38" fmla="*/ 1295400 w 4281487"/>
              <a:gd name="connsiteY38" fmla="*/ 2543175 h 3314700"/>
              <a:gd name="connsiteX39" fmla="*/ 1281112 w 4281487"/>
              <a:gd name="connsiteY39" fmla="*/ 2371725 h 3314700"/>
              <a:gd name="connsiteX40" fmla="*/ 1333500 w 4281487"/>
              <a:gd name="connsiteY40" fmla="*/ 2262187 h 3314700"/>
              <a:gd name="connsiteX41" fmla="*/ 1328737 w 4281487"/>
              <a:gd name="connsiteY41" fmla="*/ 2181225 h 3314700"/>
              <a:gd name="connsiteX42" fmla="*/ 1443037 w 4281487"/>
              <a:gd name="connsiteY42" fmla="*/ 2286000 h 3314700"/>
              <a:gd name="connsiteX43" fmla="*/ 1495425 w 4281487"/>
              <a:gd name="connsiteY43" fmla="*/ 2195512 h 3314700"/>
              <a:gd name="connsiteX44" fmla="*/ 1614487 w 4281487"/>
              <a:gd name="connsiteY44" fmla="*/ 2224087 h 3314700"/>
              <a:gd name="connsiteX45" fmla="*/ 1695450 w 4281487"/>
              <a:gd name="connsiteY45" fmla="*/ 2290762 h 3314700"/>
              <a:gd name="connsiteX46" fmla="*/ 2857500 w 4281487"/>
              <a:gd name="connsiteY46" fmla="*/ 3095625 h 3314700"/>
              <a:gd name="connsiteX47" fmla="*/ 2924175 w 4281487"/>
              <a:gd name="connsiteY47" fmla="*/ 3128962 h 3314700"/>
              <a:gd name="connsiteX48" fmla="*/ 3000375 w 4281487"/>
              <a:gd name="connsiteY48" fmla="*/ 3105150 h 3314700"/>
              <a:gd name="connsiteX49" fmla="*/ 3119437 w 4281487"/>
              <a:gd name="connsiteY49" fmla="*/ 3038475 h 3314700"/>
              <a:gd name="connsiteX50" fmla="*/ 3181350 w 4281487"/>
              <a:gd name="connsiteY50" fmla="*/ 2990850 h 3314700"/>
              <a:gd name="connsiteX51" fmla="*/ 3209925 w 4281487"/>
              <a:gd name="connsiteY51" fmla="*/ 2909887 h 3314700"/>
              <a:gd name="connsiteX52" fmla="*/ 3233737 w 4281487"/>
              <a:gd name="connsiteY52" fmla="*/ 2847975 h 3314700"/>
              <a:gd name="connsiteX53" fmla="*/ 3328987 w 4281487"/>
              <a:gd name="connsiteY53" fmla="*/ 2733675 h 3314700"/>
              <a:gd name="connsiteX54" fmla="*/ 3414712 w 4281487"/>
              <a:gd name="connsiteY54" fmla="*/ 2643187 h 3314700"/>
              <a:gd name="connsiteX55" fmla="*/ 3471862 w 4281487"/>
              <a:gd name="connsiteY55" fmla="*/ 2600325 h 3314700"/>
              <a:gd name="connsiteX56" fmla="*/ 3529012 w 4281487"/>
              <a:gd name="connsiteY56" fmla="*/ 2600325 h 3314700"/>
              <a:gd name="connsiteX57" fmla="*/ 3614737 w 4281487"/>
              <a:gd name="connsiteY57" fmla="*/ 2633662 h 3314700"/>
              <a:gd name="connsiteX58" fmla="*/ 3757612 w 4281487"/>
              <a:gd name="connsiteY58" fmla="*/ 2867025 h 3314700"/>
              <a:gd name="connsiteX59" fmla="*/ 3838575 w 4281487"/>
              <a:gd name="connsiteY59" fmla="*/ 3000375 h 3314700"/>
              <a:gd name="connsiteX60" fmla="*/ 3886200 w 4281487"/>
              <a:gd name="connsiteY60" fmla="*/ 3081337 h 3314700"/>
              <a:gd name="connsiteX61" fmla="*/ 3914775 w 4281487"/>
              <a:gd name="connsiteY61" fmla="*/ 3186112 h 3314700"/>
              <a:gd name="connsiteX62" fmla="*/ 3933825 w 4281487"/>
              <a:gd name="connsiteY62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2938462 w 4352893"/>
              <a:gd name="connsiteY2" fmla="*/ 185737 h 3314700"/>
              <a:gd name="connsiteX3" fmla="*/ 2886075 w 4352893"/>
              <a:gd name="connsiteY3" fmla="*/ 633412 h 3314700"/>
              <a:gd name="connsiteX4" fmla="*/ 2814637 w 4352893"/>
              <a:gd name="connsiteY4" fmla="*/ 628650 h 3314700"/>
              <a:gd name="connsiteX5" fmla="*/ 2695575 w 4352893"/>
              <a:gd name="connsiteY5" fmla="*/ 609600 h 3314700"/>
              <a:gd name="connsiteX6" fmla="*/ 2586037 w 4352893"/>
              <a:gd name="connsiteY6" fmla="*/ 657225 h 3314700"/>
              <a:gd name="connsiteX7" fmla="*/ 2428875 w 4352893"/>
              <a:gd name="connsiteY7" fmla="*/ 690562 h 3314700"/>
              <a:gd name="connsiteX8" fmla="*/ 2266950 w 4352893"/>
              <a:gd name="connsiteY8" fmla="*/ 666750 h 3314700"/>
              <a:gd name="connsiteX9" fmla="*/ 2114550 w 4352893"/>
              <a:gd name="connsiteY9" fmla="*/ 633412 h 3314700"/>
              <a:gd name="connsiteX10" fmla="*/ 2019300 w 4352893"/>
              <a:gd name="connsiteY10" fmla="*/ 571500 h 3314700"/>
              <a:gd name="connsiteX11" fmla="*/ 1828800 w 4352893"/>
              <a:gd name="connsiteY11" fmla="*/ 514350 h 3314700"/>
              <a:gd name="connsiteX12" fmla="*/ 1566862 w 4352893"/>
              <a:gd name="connsiteY12" fmla="*/ 385762 h 3314700"/>
              <a:gd name="connsiteX13" fmla="*/ 1490662 w 4352893"/>
              <a:gd name="connsiteY13" fmla="*/ 400050 h 3314700"/>
              <a:gd name="connsiteX14" fmla="*/ 1419225 w 4352893"/>
              <a:gd name="connsiteY14" fmla="*/ 228600 h 3314700"/>
              <a:gd name="connsiteX15" fmla="*/ 1376362 w 4352893"/>
              <a:gd name="connsiteY15" fmla="*/ 242887 h 3314700"/>
              <a:gd name="connsiteX16" fmla="*/ 1333500 w 4352893"/>
              <a:gd name="connsiteY16" fmla="*/ 252412 h 3314700"/>
              <a:gd name="connsiteX17" fmla="*/ 1300162 w 4352893"/>
              <a:gd name="connsiteY17" fmla="*/ 242887 h 3314700"/>
              <a:gd name="connsiteX18" fmla="*/ 1309687 w 4352893"/>
              <a:gd name="connsiteY18" fmla="*/ 195262 h 3314700"/>
              <a:gd name="connsiteX19" fmla="*/ 1323975 w 4352893"/>
              <a:gd name="connsiteY19" fmla="*/ 157162 h 3314700"/>
              <a:gd name="connsiteX20" fmla="*/ 1338262 w 4352893"/>
              <a:gd name="connsiteY20" fmla="*/ 142875 h 3314700"/>
              <a:gd name="connsiteX21" fmla="*/ 1295400 w 4352893"/>
              <a:gd name="connsiteY21" fmla="*/ 76200 h 3314700"/>
              <a:gd name="connsiteX22" fmla="*/ 1252537 w 4352893"/>
              <a:gd name="connsiteY22" fmla="*/ 66675 h 3314700"/>
              <a:gd name="connsiteX23" fmla="*/ 1171575 w 4352893"/>
              <a:gd name="connsiteY23" fmla="*/ 0 h 3314700"/>
              <a:gd name="connsiteX24" fmla="*/ 900112 w 4352893"/>
              <a:gd name="connsiteY24" fmla="*/ 114300 h 3314700"/>
              <a:gd name="connsiteX25" fmla="*/ 914400 w 4352893"/>
              <a:gd name="connsiteY25" fmla="*/ 185737 h 3314700"/>
              <a:gd name="connsiteX26" fmla="*/ 738187 w 4352893"/>
              <a:gd name="connsiteY26" fmla="*/ 500062 h 3314700"/>
              <a:gd name="connsiteX27" fmla="*/ 690562 w 4352893"/>
              <a:gd name="connsiteY27" fmla="*/ 566737 h 3314700"/>
              <a:gd name="connsiteX28" fmla="*/ 628650 w 4352893"/>
              <a:gd name="connsiteY28" fmla="*/ 628650 h 3314700"/>
              <a:gd name="connsiteX29" fmla="*/ 552450 w 4352893"/>
              <a:gd name="connsiteY29" fmla="*/ 642937 h 3314700"/>
              <a:gd name="connsiteX30" fmla="*/ 500062 w 4352893"/>
              <a:gd name="connsiteY30" fmla="*/ 628650 h 3314700"/>
              <a:gd name="connsiteX31" fmla="*/ 461962 w 4352893"/>
              <a:gd name="connsiteY31" fmla="*/ 590550 h 3314700"/>
              <a:gd name="connsiteX32" fmla="*/ 509587 w 4352893"/>
              <a:gd name="connsiteY32" fmla="*/ 714375 h 3314700"/>
              <a:gd name="connsiteX33" fmla="*/ 71437 w 4352893"/>
              <a:gd name="connsiteY33" fmla="*/ 681037 h 3314700"/>
              <a:gd name="connsiteX34" fmla="*/ 0 w 4352893"/>
              <a:gd name="connsiteY34" fmla="*/ 690562 h 3314700"/>
              <a:gd name="connsiteX35" fmla="*/ 95250 w 4352893"/>
              <a:gd name="connsiteY35" fmla="*/ 885825 h 3314700"/>
              <a:gd name="connsiteX36" fmla="*/ 214312 w 4352893"/>
              <a:gd name="connsiteY36" fmla="*/ 1123950 h 3314700"/>
              <a:gd name="connsiteX37" fmla="*/ 404812 w 4352893"/>
              <a:gd name="connsiteY37" fmla="*/ 1362075 h 3314700"/>
              <a:gd name="connsiteX38" fmla="*/ 1295400 w 4352893"/>
              <a:gd name="connsiteY38" fmla="*/ 2543175 h 3314700"/>
              <a:gd name="connsiteX39" fmla="*/ 1281112 w 4352893"/>
              <a:gd name="connsiteY39" fmla="*/ 2371725 h 3314700"/>
              <a:gd name="connsiteX40" fmla="*/ 1333500 w 4352893"/>
              <a:gd name="connsiteY40" fmla="*/ 2262187 h 3314700"/>
              <a:gd name="connsiteX41" fmla="*/ 1328737 w 4352893"/>
              <a:gd name="connsiteY41" fmla="*/ 2181225 h 3314700"/>
              <a:gd name="connsiteX42" fmla="*/ 1443037 w 4352893"/>
              <a:gd name="connsiteY42" fmla="*/ 2286000 h 3314700"/>
              <a:gd name="connsiteX43" fmla="*/ 1495425 w 4352893"/>
              <a:gd name="connsiteY43" fmla="*/ 2195512 h 3314700"/>
              <a:gd name="connsiteX44" fmla="*/ 1614487 w 4352893"/>
              <a:gd name="connsiteY44" fmla="*/ 2224087 h 3314700"/>
              <a:gd name="connsiteX45" fmla="*/ 1695450 w 4352893"/>
              <a:gd name="connsiteY45" fmla="*/ 2290762 h 3314700"/>
              <a:gd name="connsiteX46" fmla="*/ 2857500 w 4352893"/>
              <a:gd name="connsiteY46" fmla="*/ 3095625 h 3314700"/>
              <a:gd name="connsiteX47" fmla="*/ 2924175 w 4352893"/>
              <a:gd name="connsiteY47" fmla="*/ 3128962 h 3314700"/>
              <a:gd name="connsiteX48" fmla="*/ 3000375 w 4352893"/>
              <a:gd name="connsiteY48" fmla="*/ 3105150 h 3314700"/>
              <a:gd name="connsiteX49" fmla="*/ 3119437 w 4352893"/>
              <a:gd name="connsiteY49" fmla="*/ 3038475 h 3314700"/>
              <a:gd name="connsiteX50" fmla="*/ 3181350 w 4352893"/>
              <a:gd name="connsiteY50" fmla="*/ 2990850 h 3314700"/>
              <a:gd name="connsiteX51" fmla="*/ 3209925 w 4352893"/>
              <a:gd name="connsiteY51" fmla="*/ 2909887 h 3314700"/>
              <a:gd name="connsiteX52" fmla="*/ 3233737 w 4352893"/>
              <a:gd name="connsiteY52" fmla="*/ 2847975 h 3314700"/>
              <a:gd name="connsiteX53" fmla="*/ 3328987 w 4352893"/>
              <a:gd name="connsiteY53" fmla="*/ 2733675 h 3314700"/>
              <a:gd name="connsiteX54" fmla="*/ 3414712 w 4352893"/>
              <a:gd name="connsiteY54" fmla="*/ 2643187 h 3314700"/>
              <a:gd name="connsiteX55" fmla="*/ 3471862 w 4352893"/>
              <a:gd name="connsiteY55" fmla="*/ 2600325 h 3314700"/>
              <a:gd name="connsiteX56" fmla="*/ 3529012 w 4352893"/>
              <a:gd name="connsiteY56" fmla="*/ 2600325 h 3314700"/>
              <a:gd name="connsiteX57" fmla="*/ 3614737 w 4352893"/>
              <a:gd name="connsiteY57" fmla="*/ 2633662 h 3314700"/>
              <a:gd name="connsiteX58" fmla="*/ 3757612 w 4352893"/>
              <a:gd name="connsiteY58" fmla="*/ 2867025 h 3314700"/>
              <a:gd name="connsiteX59" fmla="*/ 3838575 w 4352893"/>
              <a:gd name="connsiteY59" fmla="*/ 3000375 h 3314700"/>
              <a:gd name="connsiteX60" fmla="*/ 3886200 w 4352893"/>
              <a:gd name="connsiteY60" fmla="*/ 3081337 h 3314700"/>
              <a:gd name="connsiteX61" fmla="*/ 3914775 w 4352893"/>
              <a:gd name="connsiteY61" fmla="*/ 3186112 h 3314700"/>
              <a:gd name="connsiteX62" fmla="*/ 3933825 w 4352893"/>
              <a:gd name="connsiteY62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2938462 w 4352893"/>
              <a:gd name="connsiteY2" fmla="*/ 185737 h 3314700"/>
              <a:gd name="connsiteX3" fmla="*/ 2886075 w 4352893"/>
              <a:gd name="connsiteY3" fmla="*/ 633412 h 3314700"/>
              <a:gd name="connsiteX4" fmla="*/ 2814637 w 4352893"/>
              <a:gd name="connsiteY4" fmla="*/ 628650 h 3314700"/>
              <a:gd name="connsiteX5" fmla="*/ 2695575 w 4352893"/>
              <a:gd name="connsiteY5" fmla="*/ 609600 h 3314700"/>
              <a:gd name="connsiteX6" fmla="*/ 2586037 w 4352893"/>
              <a:gd name="connsiteY6" fmla="*/ 657225 h 3314700"/>
              <a:gd name="connsiteX7" fmla="*/ 2428875 w 4352893"/>
              <a:gd name="connsiteY7" fmla="*/ 690562 h 3314700"/>
              <a:gd name="connsiteX8" fmla="*/ 2266950 w 4352893"/>
              <a:gd name="connsiteY8" fmla="*/ 666750 h 3314700"/>
              <a:gd name="connsiteX9" fmla="*/ 2114550 w 4352893"/>
              <a:gd name="connsiteY9" fmla="*/ 633412 h 3314700"/>
              <a:gd name="connsiteX10" fmla="*/ 2019300 w 4352893"/>
              <a:gd name="connsiteY10" fmla="*/ 571500 h 3314700"/>
              <a:gd name="connsiteX11" fmla="*/ 1828800 w 4352893"/>
              <a:gd name="connsiteY11" fmla="*/ 514350 h 3314700"/>
              <a:gd name="connsiteX12" fmla="*/ 1566862 w 4352893"/>
              <a:gd name="connsiteY12" fmla="*/ 385762 h 3314700"/>
              <a:gd name="connsiteX13" fmla="*/ 1490662 w 4352893"/>
              <a:gd name="connsiteY13" fmla="*/ 400050 h 3314700"/>
              <a:gd name="connsiteX14" fmla="*/ 1419225 w 4352893"/>
              <a:gd name="connsiteY14" fmla="*/ 228600 h 3314700"/>
              <a:gd name="connsiteX15" fmla="*/ 1376362 w 4352893"/>
              <a:gd name="connsiteY15" fmla="*/ 242887 h 3314700"/>
              <a:gd name="connsiteX16" fmla="*/ 1333500 w 4352893"/>
              <a:gd name="connsiteY16" fmla="*/ 252412 h 3314700"/>
              <a:gd name="connsiteX17" fmla="*/ 1300162 w 4352893"/>
              <a:gd name="connsiteY17" fmla="*/ 242887 h 3314700"/>
              <a:gd name="connsiteX18" fmla="*/ 1309687 w 4352893"/>
              <a:gd name="connsiteY18" fmla="*/ 195262 h 3314700"/>
              <a:gd name="connsiteX19" fmla="*/ 1323975 w 4352893"/>
              <a:gd name="connsiteY19" fmla="*/ 157162 h 3314700"/>
              <a:gd name="connsiteX20" fmla="*/ 1338262 w 4352893"/>
              <a:gd name="connsiteY20" fmla="*/ 142875 h 3314700"/>
              <a:gd name="connsiteX21" fmla="*/ 1295400 w 4352893"/>
              <a:gd name="connsiteY21" fmla="*/ 76200 h 3314700"/>
              <a:gd name="connsiteX22" fmla="*/ 1252537 w 4352893"/>
              <a:gd name="connsiteY22" fmla="*/ 66675 h 3314700"/>
              <a:gd name="connsiteX23" fmla="*/ 1171575 w 4352893"/>
              <a:gd name="connsiteY23" fmla="*/ 0 h 3314700"/>
              <a:gd name="connsiteX24" fmla="*/ 900112 w 4352893"/>
              <a:gd name="connsiteY24" fmla="*/ 114300 h 3314700"/>
              <a:gd name="connsiteX25" fmla="*/ 914400 w 4352893"/>
              <a:gd name="connsiteY25" fmla="*/ 185737 h 3314700"/>
              <a:gd name="connsiteX26" fmla="*/ 738187 w 4352893"/>
              <a:gd name="connsiteY26" fmla="*/ 500062 h 3314700"/>
              <a:gd name="connsiteX27" fmla="*/ 690562 w 4352893"/>
              <a:gd name="connsiteY27" fmla="*/ 566737 h 3314700"/>
              <a:gd name="connsiteX28" fmla="*/ 628650 w 4352893"/>
              <a:gd name="connsiteY28" fmla="*/ 628650 h 3314700"/>
              <a:gd name="connsiteX29" fmla="*/ 552450 w 4352893"/>
              <a:gd name="connsiteY29" fmla="*/ 642937 h 3314700"/>
              <a:gd name="connsiteX30" fmla="*/ 500062 w 4352893"/>
              <a:gd name="connsiteY30" fmla="*/ 628650 h 3314700"/>
              <a:gd name="connsiteX31" fmla="*/ 461962 w 4352893"/>
              <a:gd name="connsiteY31" fmla="*/ 590550 h 3314700"/>
              <a:gd name="connsiteX32" fmla="*/ 509587 w 4352893"/>
              <a:gd name="connsiteY32" fmla="*/ 714375 h 3314700"/>
              <a:gd name="connsiteX33" fmla="*/ 71437 w 4352893"/>
              <a:gd name="connsiteY33" fmla="*/ 681037 h 3314700"/>
              <a:gd name="connsiteX34" fmla="*/ 0 w 4352893"/>
              <a:gd name="connsiteY34" fmla="*/ 690562 h 3314700"/>
              <a:gd name="connsiteX35" fmla="*/ 95250 w 4352893"/>
              <a:gd name="connsiteY35" fmla="*/ 885825 h 3314700"/>
              <a:gd name="connsiteX36" fmla="*/ 214312 w 4352893"/>
              <a:gd name="connsiteY36" fmla="*/ 1123950 h 3314700"/>
              <a:gd name="connsiteX37" fmla="*/ 404812 w 4352893"/>
              <a:gd name="connsiteY37" fmla="*/ 1362075 h 3314700"/>
              <a:gd name="connsiteX38" fmla="*/ 1295400 w 4352893"/>
              <a:gd name="connsiteY38" fmla="*/ 2543175 h 3314700"/>
              <a:gd name="connsiteX39" fmla="*/ 1281112 w 4352893"/>
              <a:gd name="connsiteY39" fmla="*/ 2371725 h 3314700"/>
              <a:gd name="connsiteX40" fmla="*/ 1333500 w 4352893"/>
              <a:gd name="connsiteY40" fmla="*/ 2262187 h 3314700"/>
              <a:gd name="connsiteX41" fmla="*/ 1328737 w 4352893"/>
              <a:gd name="connsiteY41" fmla="*/ 2181225 h 3314700"/>
              <a:gd name="connsiteX42" fmla="*/ 1443037 w 4352893"/>
              <a:gd name="connsiteY42" fmla="*/ 2286000 h 3314700"/>
              <a:gd name="connsiteX43" fmla="*/ 1495425 w 4352893"/>
              <a:gd name="connsiteY43" fmla="*/ 2195512 h 3314700"/>
              <a:gd name="connsiteX44" fmla="*/ 1614487 w 4352893"/>
              <a:gd name="connsiteY44" fmla="*/ 2224087 h 3314700"/>
              <a:gd name="connsiteX45" fmla="*/ 1695450 w 4352893"/>
              <a:gd name="connsiteY45" fmla="*/ 2290762 h 3314700"/>
              <a:gd name="connsiteX46" fmla="*/ 2857500 w 4352893"/>
              <a:gd name="connsiteY46" fmla="*/ 3095625 h 3314700"/>
              <a:gd name="connsiteX47" fmla="*/ 2924175 w 4352893"/>
              <a:gd name="connsiteY47" fmla="*/ 3128962 h 3314700"/>
              <a:gd name="connsiteX48" fmla="*/ 3000375 w 4352893"/>
              <a:gd name="connsiteY48" fmla="*/ 3105150 h 3314700"/>
              <a:gd name="connsiteX49" fmla="*/ 3119437 w 4352893"/>
              <a:gd name="connsiteY49" fmla="*/ 3038475 h 3314700"/>
              <a:gd name="connsiteX50" fmla="*/ 3181350 w 4352893"/>
              <a:gd name="connsiteY50" fmla="*/ 2990850 h 3314700"/>
              <a:gd name="connsiteX51" fmla="*/ 3209925 w 4352893"/>
              <a:gd name="connsiteY51" fmla="*/ 2909887 h 3314700"/>
              <a:gd name="connsiteX52" fmla="*/ 3233737 w 4352893"/>
              <a:gd name="connsiteY52" fmla="*/ 2847975 h 3314700"/>
              <a:gd name="connsiteX53" fmla="*/ 3328987 w 4352893"/>
              <a:gd name="connsiteY53" fmla="*/ 2733675 h 3314700"/>
              <a:gd name="connsiteX54" fmla="*/ 3414712 w 4352893"/>
              <a:gd name="connsiteY54" fmla="*/ 2643187 h 3314700"/>
              <a:gd name="connsiteX55" fmla="*/ 3471862 w 4352893"/>
              <a:gd name="connsiteY55" fmla="*/ 2600325 h 3314700"/>
              <a:gd name="connsiteX56" fmla="*/ 3529012 w 4352893"/>
              <a:gd name="connsiteY56" fmla="*/ 2600325 h 3314700"/>
              <a:gd name="connsiteX57" fmla="*/ 3614737 w 4352893"/>
              <a:gd name="connsiteY57" fmla="*/ 2633662 h 3314700"/>
              <a:gd name="connsiteX58" fmla="*/ 3757612 w 4352893"/>
              <a:gd name="connsiteY58" fmla="*/ 2867025 h 3314700"/>
              <a:gd name="connsiteX59" fmla="*/ 3838575 w 4352893"/>
              <a:gd name="connsiteY59" fmla="*/ 3000375 h 3314700"/>
              <a:gd name="connsiteX60" fmla="*/ 3886200 w 4352893"/>
              <a:gd name="connsiteY60" fmla="*/ 3081337 h 3314700"/>
              <a:gd name="connsiteX61" fmla="*/ 3914775 w 4352893"/>
              <a:gd name="connsiteY61" fmla="*/ 3186112 h 3314700"/>
              <a:gd name="connsiteX62" fmla="*/ 3933825 w 4352893"/>
              <a:gd name="connsiteY62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4236212 w 4352893"/>
              <a:gd name="connsiteY2" fmla="*/ 654441 h 3314700"/>
              <a:gd name="connsiteX3" fmla="*/ 2938462 w 4352893"/>
              <a:gd name="connsiteY3" fmla="*/ 185737 h 3314700"/>
              <a:gd name="connsiteX4" fmla="*/ 2886075 w 4352893"/>
              <a:gd name="connsiteY4" fmla="*/ 633412 h 3314700"/>
              <a:gd name="connsiteX5" fmla="*/ 2814637 w 4352893"/>
              <a:gd name="connsiteY5" fmla="*/ 628650 h 3314700"/>
              <a:gd name="connsiteX6" fmla="*/ 2695575 w 4352893"/>
              <a:gd name="connsiteY6" fmla="*/ 609600 h 3314700"/>
              <a:gd name="connsiteX7" fmla="*/ 2586037 w 4352893"/>
              <a:gd name="connsiteY7" fmla="*/ 657225 h 3314700"/>
              <a:gd name="connsiteX8" fmla="*/ 2428875 w 4352893"/>
              <a:gd name="connsiteY8" fmla="*/ 690562 h 3314700"/>
              <a:gd name="connsiteX9" fmla="*/ 2266950 w 4352893"/>
              <a:gd name="connsiteY9" fmla="*/ 666750 h 3314700"/>
              <a:gd name="connsiteX10" fmla="*/ 2114550 w 4352893"/>
              <a:gd name="connsiteY10" fmla="*/ 633412 h 3314700"/>
              <a:gd name="connsiteX11" fmla="*/ 2019300 w 4352893"/>
              <a:gd name="connsiteY11" fmla="*/ 571500 h 3314700"/>
              <a:gd name="connsiteX12" fmla="*/ 1828800 w 4352893"/>
              <a:gd name="connsiteY12" fmla="*/ 514350 h 3314700"/>
              <a:gd name="connsiteX13" fmla="*/ 1566862 w 4352893"/>
              <a:gd name="connsiteY13" fmla="*/ 385762 h 3314700"/>
              <a:gd name="connsiteX14" fmla="*/ 1490662 w 4352893"/>
              <a:gd name="connsiteY14" fmla="*/ 400050 h 3314700"/>
              <a:gd name="connsiteX15" fmla="*/ 1419225 w 4352893"/>
              <a:gd name="connsiteY15" fmla="*/ 228600 h 3314700"/>
              <a:gd name="connsiteX16" fmla="*/ 1376362 w 4352893"/>
              <a:gd name="connsiteY16" fmla="*/ 242887 h 3314700"/>
              <a:gd name="connsiteX17" fmla="*/ 1333500 w 4352893"/>
              <a:gd name="connsiteY17" fmla="*/ 252412 h 3314700"/>
              <a:gd name="connsiteX18" fmla="*/ 1300162 w 4352893"/>
              <a:gd name="connsiteY18" fmla="*/ 242887 h 3314700"/>
              <a:gd name="connsiteX19" fmla="*/ 1309687 w 4352893"/>
              <a:gd name="connsiteY19" fmla="*/ 195262 h 3314700"/>
              <a:gd name="connsiteX20" fmla="*/ 1323975 w 4352893"/>
              <a:gd name="connsiteY20" fmla="*/ 157162 h 3314700"/>
              <a:gd name="connsiteX21" fmla="*/ 1338262 w 4352893"/>
              <a:gd name="connsiteY21" fmla="*/ 142875 h 3314700"/>
              <a:gd name="connsiteX22" fmla="*/ 1295400 w 4352893"/>
              <a:gd name="connsiteY22" fmla="*/ 76200 h 3314700"/>
              <a:gd name="connsiteX23" fmla="*/ 1252537 w 4352893"/>
              <a:gd name="connsiteY23" fmla="*/ 66675 h 3314700"/>
              <a:gd name="connsiteX24" fmla="*/ 1171575 w 4352893"/>
              <a:gd name="connsiteY24" fmla="*/ 0 h 3314700"/>
              <a:gd name="connsiteX25" fmla="*/ 900112 w 4352893"/>
              <a:gd name="connsiteY25" fmla="*/ 114300 h 3314700"/>
              <a:gd name="connsiteX26" fmla="*/ 914400 w 4352893"/>
              <a:gd name="connsiteY26" fmla="*/ 185737 h 3314700"/>
              <a:gd name="connsiteX27" fmla="*/ 738187 w 4352893"/>
              <a:gd name="connsiteY27" fmla="*/ 500062 h 3314700"/>
              <a:gd name="connsiteX28" fmla="*/ 690562 w 4352893"/>
              <a:gd name="connsiteY28" fmla="*/ 566737 h 3314700"/>
              <a:gd name="connsiteX29" fmla="*/ 628650 w 4352893"/>
              <a:gd name="connsiteY29" fmla="*/ 628650 h 3314700"/>
              <a:gd name="connsiteX30" fmla="*/ 552450 w 4352893"/>
              <a:gd name="connsiteY30" fmla="*/ 642937 h 3314700"/>
              <a:gd name="connsiteX31" fmla="*/ 500062 w 4352893"/>
              <a:gd name="connsiteY31" fmla="*/ 628650 h 3314700"/>
              <a:gd name="connsiteX32" fmla="*/ 461962 w 4352893"/>
              <a:gd name="connsiteY32" fmla="*/ 590550 h 3314700"/>
              <a:gd name="connsiteX33" fmla="*/ 509587 w 4352893"/>
              <a:gd name="connsiteY33" fmla="*/ 714375 h 3314700"/>
              <a:gd name="connsiteX34" fmla="*/ 71437 w 4352893"/>
              <a:gd name="connsiteY34" fmla="*/ 681037 h 3314700"/>
              <a:gd name="connsiteX35" fmla="*/ 0 w 4352893"/>
              <a:gd name="connsiteY35" fmla="*/ 690562 h 3314700"/>
              <a:gd name="connsiteX36" fmla="*/ 95250 w 4352893"/>
              <a:gd name="connsiteY36" fmla="*/ 885825 h 3314700"/>
              <a:gd name="connsiteX37" fmla="*/ 214312 w 4352893"/>
              <a:gd name="connsiteY37" fmla="*/ 1123950 h 3314700"/>
              <a:gd name="connsiteX38" fmla="*/ 404812 w 4352893"/>
              <a:gd name="connsiteY38" fmla="*/ 1362075 h 3314700"/>
              <a:gd name="connsiteX39" fmla="*/ 1295400 w 4352893"/>
              <a:gd name="connsiteY39" fmla="*/ 2543175 h 3314700"/>
              <a:gd name="connsiteX40" fmla="*/ 1281112 w 4352893"/>
              <a:gd name="connsiteY40" fmla="*/ 2371725 h 3314700"/>
              <a:gd name="connsiteX41" fmla="*/ 1333500 w 4352893"/>
              <a:gd name="connsiteY41" fmla="*/ 2262187 h 3314700"/>
              <a:gd name="connsiteX42" fmla="*/ 1328737 w 4352893"/>
              <a:gd name="connsiteY42" fmla="*/ 2181225 h 3314700"/>
              <a:gd name="connsiteX43" fmla="*/ 1443037 w 4352893"/>
              <a:gd name="connsiteY43" fmla="*/ 2286000 h 3314700"/>
              <a:gd name="connsiteX44" fmla="*/ 1495425 w 4352893"/>
              <a:gd name="connsiteY44" fmla="*/ 2195512 h 3314700"/>
              <a:gd name="connsiteX45" fmla="*/ 1614487 w 4352893"/>
              <a:gd name="connsiteY45" fmla="*/ 2224087 h 3314700"/>
              <a:gd name="connsiteX46" fmla="*/ 1695450 w 4352893"/>
              <a:gd name="connsiteY46" fmla="*/ 2290762 h 3314700"/>
              <a:gd name="connsiteX47" fmla="*/ 2857500 w 4352893"/>
              <a:gd name="connsiteY47" fmla="*/ 3095625 h 3314700"/>
              <a:gd name="connsiteX48" fmla="*/ 2924175 w 4352893"/>
              <a:gd name="connsiteY48" fmla="*/ 3128962 h 3314700"/>
              <a:gd name="connsiteX49" fmla="*/ 3000375 w 4352893"/>
              <a:gd name="connsiteY49" fmla="*/ 3105150 h 3314700"/>
              <a:gd name="connsiteX50" fmla="*/ 3119437 w 4352893"/>
              <a:gd name="connsiteY50" fmla="*/ 3038475 h 3314700"/>
              <a:gd name="connsiteX51" fmla="*/ 3181350 w 4352893"/>
              <a:gd name="connsiteY51" fmla="*/ 2990850 h 3314700"/>
              <a:gd name="connsiteX52" fmla="*/ 3209925 w 4352893"/>
              <a:gd name="connsiteY52" fmla="*/ 2909887 h 3314700"/>
              <a:gd name="connsiteX53" fmla="*/ 3233737 w 4352893"/>
              <a:gd name="connsiteY53" fmla="*/ 2847975 h 3314700"/>
              <a:gd name="connsiteX54" fmla="*/ 3328987 w 4352893"/>
              <a:gd name="connsiteY54" fmla="*/ 2733675 h 3314700"/>
              <a:gd name="connsiteX55" fmla="*/ 3414712 w 4352893"/>
              <a:gd name="connsiteY55" fmla="*/ 2643187 h 3314700"/>
              <a:gd name="connsiteX56" fmla="*/ 3471862 w 4352893"/>
              <a:gd name="connsiteY56" fmla="*/ 2600325 h 3314700"/>
              <a:gd name="connsiteX57" fmla="*/ 3529012 w 4352893"/>
              <a:gd name="connsiteY57" fmla="*/ 2600325 h 3314700"/>
              <a:gd name="connsiteX58" fmla="*/ 3614737 w 4352893"/>
              <a:gd name="connsiteY58" fmla="*/ 2633662 h 3314700"/>
              <a:gd name="connsiteX59" fmla="*/ 3757612 w 4352893"/>
              <a:gd name="connsiteY59" fmla="*/ 2867025 h 3314700"/>
              <a:gd name="connsiteX60" fmla="*/ 3838575 w 4352893"/>
              <a:gd name="connsiteY60" fmla="*/ 3000375 h 3314700"/>
              <a:gd name="connsiteX61" fmla="*/ 3886200 w 4352893"/>
              <a:gd name="connsiteY61" fmla="*/ 3081337 h 3314700"/>
              <a:gd name="connsiteX62" fmla="*/ 3914775 w 4352893"/>
              <a:gd name="connsiteY62" fmla="*/ 3186112 h 3314700"/>
              <a:gd name="connsiteX63" fmla="*/ 3933825 w 4352893"/>
              <a:gd name="connsiteY63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4236212 w 4352893"/>
              <a:gd name="connsiteY2" fmla="*/ 654441 h 3314700"/>
              <a:gd name="connsiteX3" fmla="*/ 4218399 w 4352893"/>
              <a:gd name="connsiteY3" fmla="*/ 590918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4236212 w 4352893"/>
              <a:gd name="connsiteY2" fmla="*/ 654441 h 3314700"/>
              <a:gd name="connsiteX3" fmla="*/ 4218399 w 4352893"/>
              <a:gd name="connsiteY3" fmla="*/ 590918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3268636 h 3314700"/>
              <a:gd name="connsiteX1" fmla="*/ 4167187 w 4352893"/>
              <a:gd name="connsiteY1" fmla="*/ 514350 h 3314700"/>
              <a:gd name="connsiteX2" fmla="*/ 4236212 w 4352893"/>
              <a:gd name="connsiteY2" fmla="*/ 654441 h 3314700"/>
              <a:gd name="connsiteX3" fmla="*/ 4218399 w 4352893"/>
              <a:gd name="connsiteY3" fmla="*/ 590918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3268636 h 3314700"/>
              <a:gd name="connsiteX1" fmla="*/ 4310031 w 4352893"/>
              <a:gd name="connsiteY1" fmla="*/ 736579 h 3314700"/>
              <a:gd name="connsiteX2" fmla="*/ 4236212 w 4352893"/>
              <a:gd name="connsiteY2" fmla="*/ 654441 h 3314700"/>
              <a:gd name="connsiteX3" fmla="*/ 4218399 w 4352893"/>
              <a:gd name="connsiteY3" fmla="*/ 590918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3268636 h 3314700"/>
              <a:gd name="connsiteX1" fmla="*/ 4310031 w 4352893"/>
              <a:gd name="connsiteY1" fmla="*/ 736579 h 3314700"/>
              <a:gd name="connsiteX2" fmla="*/ 4236212 w 4352893"/>
              <a:gd name="connsiteY2" fmla="*/ 654441 h 3314700"/>
              <a:gd name="connsiteX3" fmla="*/ 4146929 w 4352893"/>
              <a:gd name="connsiteY3" fmla="*/ 527395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3268636 h 3822681"/>
              <a:gd name="connsiteX1" fmla="*/ 4310031 w 4352893"/>
              <a:gd name="connsiteY1" fmla="*/ 736579 h 3822681"/>
              <a:gd name="connsiteX2" fmla="*/ 4236212 w 4352893"/>
              <a:gd name="connsiteY2" fmla="*/ 654441 h 3822681"/>
              <a:gd name="connsiteX3" fmla="*/ 4146929 w 4352893"/>
              <a:gd name="connsiteY3" fmla="*/ 527395 h 3822681"/>
              <a:gd name="connsiteX4" fmla="*/ 2938462 w 4352893"/>
              <a:gd name="connsiteY4" fmla="*/ 185737 h 3822681"/>
              <a:gd name="connsiteX5" fmla="*/ 2886075 w 4352893"/>
              <a:gd name="connsiteY5" fmla="*/ 633412 h 3822681"/>
              <a:gd name="connsiteX6" fmla="*/ 2814637 w 4352893"/>
              <a:gd name="connsiteY6" fmla="*/ 628650 h 3822681"/>
              <a:gd name="connsiteX7" fmla="*/ 2695575 w 4352893"/>
              <a:gd name="connsiteY7" fmla="*/ 609600 h 3822681"/>
              <a:gd name="connsiteX8" fmla="*/ 2586037 w 4352893"/>
              <a:gd name="connsiteY8" fmla="*/ 657225 h 3822681"/>
              <a:gd name="connsiteX9" fmla="*/ 2428875 w 4352893"/>
              <a:gd name="connsiteY9" fmla="*/ 690562 h 3822681"/>
              <a:gd name="connsiteX10" fmla="*/ 2266950 w 4352893"/>
              <a:gd name="connsiteY10" fmla="*/ 666750 h 3822681"/>
              <a:gd name="connsiteX11" fmla="*/ 2114550 w 4352893"/>
              <a:gd name="connsiteY11" fmla="*/ 633412 h 3822681"/>
              <a:gd name="connsiteX12" fmla="*/ 2019300 w 4352893"/>
              <a:gd name="connsiteY12" fmla="*/ 571500 h 3822681"/>
              <a:gd name="connsiteX13" fmla="*/ 1828800 w 4352893"/>
              <a:gd name="connsiteY13" fmla="*/ 514350 h 3822681"/>
              <a:gd name="connsiteX14" fmla="*/ 1566862 w 4352893"/>
              <a:gd name="connsiteY14" fmla="*/ 385762 h 3822681"/>
              <a:gd name="connsiteX15" fmla="*/ 1490662 w 4352893"/>
              <a:gd name="connsiteY15" fmla="*/ 400050 h 3822681"/>
              <a:gd name="connsiteX16" fmla="*/ 1419225 w 4352893"/>
              <a:gd name="connsiteY16" fmla="*/ 228600 h 3822681"/>
              <a:gd name="connsiteX17" fmla="*/ 1376362 w 4352893"/>
              <a:gd name="connsiteY17" fmla="*/ 242887 h 3822681"/>
              <a:gd name="connsiteX18" fmla="*/ 1333500 w 4352893"/>
              <a:gd name="connsiteY18" fmla="*/ 252412 h 3822681"/>
              <a:gd name="connsiteX19" fmla="*/ 1300162 w 4352893"/>
              <a:gd name="connsiteY19" fmla="*/ 242887 h 3822681"/>
              <a:gd name="connsiteX20" fmla="*/ 1309687 w 4352893"/>
              <a:gd name="connsiteY20" fmla="*/ 195262 h 3822681"/>
              <a:gd name="connsiteX21" fmla="*/ 1323975 w 4352893"/>
              <a:gd name="connsiteY21" fmla="*/ 157162 h 3822681"/>
              <a:gd name="connsiteX22" fmla="*/ 1338262 w 4352893"/>
              <a:gd name="connsiteY22" fmla="*/ 142875 h 3822681"/>
              <a:gd name="connsiteX23" fmla="*/ 1295400 w 4352893"/>
              <a:gd name="connsiteY23" fmla="*/ 76200 h 3822681"/>
              <a:gd name="connsiteX24" fmla="*/ 1252537 w 4352893"/>
              <a:gd name="connsiteY24" fmla="*/ 66675 h 3822681"/>
              <a:gd name="connsiteX25" fmla="*/ 1171575 w 4352893"/>
              <a:gd name="connsiteY25" fmla="*/ 0 h 3822681"/>
              <a:gd name="connsiteX26" fmla="*/ 900112 w 4352893"/>
              <a:gd name="connsiteY26" fmla="*/ 114300 h 3822681"/>
              <a:gd name="connsiteX27" fmla="*/ 914400 w 4352893"/>
              <a:gd name="connsiteY27" fmla="*/ 185737 h 3822681"/>
              <a:gd name="connsiteX28" fmla="*/ 738187 w 4352893"/>
              <a:gd name="connsiteY28" fmla="*/ 500062 h 3822681"/>
              <a:gd name="connsiteX29" fmla="*/ 690562 w 4352893"/>
              <a:gd name="connsiteY29" fmla="*/ 566737 h 3822681"/>
              <a:gd name="connsiteX30" fmla="*/ 628650 w 4352893"/>
              <a:gd name="connsiteY30" fmla="*/ 628650 h 3822681"/>
              <a:gd name="connsiteX31" fmla="*/ 552450 w 4352893"/>
              <a:gd name="connsiteY31" fmla="*/ 642937 h 3822681"/>
              <a:gd name="connsiteX32" fmla="*/ 500062 w 4352893"/>
              <a:gd name="connsiteY32" fmla="*/ 628650 h 3822681"/>
              <a:gd name="connsiteX33" fmla="*/ 461962 w 4352893"/>
              <a:gd name="connsiteY33" fmla="*/ 590550 h 3822681"/>
              <a:gd name="connsiteX34" fmla="*/ 509587 w 4352893"/>
              <a:gd name="connsiteY34" fmla="*/ 714375 h 3822681"/>
              <a:gd name="connsiteX35" fmla="*/ 71437 w 4352893"/>
              <a:gd name="connsiteY35" fmla="*/ 681037 h 3822681"/>
              <a:gd name="connsiteX36" fmla="*/ 0 w 4352893"/>
              <a:gd name="connsiteY36" fmla="*/ 690562 h 3822681"/>
              <a:gd name="connsiteX37" fmla="*/ 95250 w 4352893"/>
              <a:gd name="connsiteY37" fmla="*/ 885825 h 3822681"/>
              <a:gd name="connsiteX38" fmla="*/ 214312 w 4352893"/>
              <a:gd name="connsiteY38" fmla="*/ 1123950 h 3822681"/>
              <a:gd name="connsiteX39" fmla="*/ 404812 w 4352893"/>
              <a:gd name="connsiteY39" fmla="*/ 1362075 h 3822681"/>
              <a:gd name="connsiteX40" fmla="*/ 1295400 w 4352893"/>
              <a:gd name="connsiteY40" fmla="*/ 2543175 h 3822681"/>
              <a:gd name="connsiteX41" fmla="*/ 1281112 w 4352893"/>
              <a:gd name="connsiteY41" fmla="*/ 2371725 h 3822681"/>
              <a:gd name="connsiteX42" fmla="*/ 1333500 w 4352893"/>
              <a:gd name="connsiteY42" fmla="*/ 2262187 h 3822681"/>
              <a:gd name="connsiteX43" fmla="*/ 1328737 w 4352893"/>
              <a:gd name="connsiteY43" fmla="*/ 2181225 h 3822681"/>
              <a:gd name="connsiteX44" fmla="*/ 1443037 w 4352893"/>
              <a:gd name="connsiteY44" fmla="*/ 2286000 h 3822681"/>
              <a:gd name="connsiteX45" fmla="*/ 1495425 w 4352893"/>
              <a:gd name="connsiteY45" fmla="*/ 2195512 h 3822681"/>
              <a:gd name="connsiteX46" fmla="*/ 1614487 w 4352893"/>
              <a:gd name="connsiteY46" fmla="*/ 2224087 h 3822681"/>
              <a:gd name="connsiteX47" fmla="*/ 1695450 w 4352893"/>
              <a:gd name="connsiteY47" fmla="*/ 2290762 h 3822681"/>
              <a:gd name="connsiteX48" fmla="*/ 2857500 w 4352893"/>
              <a:gd name="connsiteY48" fmla="*/ 3095625 h 3822681"/>
              <a:gd name="connsiteX49" fmla="*/ 2924175 w 4352893"/>
              <a:gd name="connsiteY49" fmla="*/ 3128962 h 3822681"/>
              <a:gd name="connsiteX50" fmla="*/ 3000375 w 4352893"/>
              <a:gd name="connsiteY50" fmla="*/ 3105150 h 3822681"/>
              <a:gd name="connsiteX51" fmla="*/ 3119437 w 4352893"/>
              <a:gd name="connsiteY51" fmla="*/ 3038475 h 3822681"/>
              <a:gd name="connsiteX52" fmla="*/ 3181350 w 4352893"/>
              <a:gd name="connsiteY52" fmla="*/ 2990850 h 3822681"/>
              <a:gd name="connsiteX53" fmla="*/ 3209925 w 4352893"/>
              <a:gd name="connsiteY53" fmla="*/ 2909887 h 3822681"/>
              <a:gd name="connsiteX54" fmla="*/ 3233737 w 4352893"/>
              <a:gd name="connsiteY54" fmla="*/ 2847975 h 3822681"/>
              <a:gd name="connsiteX55" fmla="*/ 3328987 w 4352893"/>
              <a:gd name="connsiteY55" fmla="*/ 2733675 h 3822681"/>
              <a:gd name="connsiteX56" fmla="*/ 3414712 w 4352893"/>
              <a:gd name="connsiteY56" fmla="*/ 2643187 h 3822681"/>
              <a:gd name="connsiteX57" fmla="*/ 3471862 w 4352893"/>
              <a:gd name="connsiteY57" fmla="*/ 2600325 h 3822681"/>
              <a:gd name="connsiteX58" fmla="*/ 3529012 w 4352893"/>
              <a:gd name="connsiteY58" fmla="*/ 2600325 h 3822681"/>
              <a:gd name="connsiteX59" fmla="*/ 3614737 w 4352893"/>
              <a:gd name="connsiteY59" fmla="*/ 2633662 h 3822681"/>
              <a:gd name="connsiteX60" fmla="*/ 3757612 w 4352893"/>
              <a:gd name="connsiteY60" fmla="*/ 2867025 h 3822681"/>
              <a:gd name="connsiteX61" fmla="*/ 3838575 w 4352893"/>
              <a:gd name="connsiteY61" fmla="*/ 3000375 h 3822681"/>
              <a:gd name="connsiteX62" fmla="*/ 3886200 w 4352893"/>
              <a:gd name="connsiteY62" fmla="*/ 3081337 h 3822681"/>
              <a:gd name="connsiteX63" fmla="*/ 3914775 w 4352893"/>
              <a:gd name="connsiteY63" fmla="*/ 3186112 h 3822681"/>
              <a:gd name="connsiteX64" fmla="*/ 4005231 w 4352893"/>
              <a:gd name="connsiteY64" fmla="*/ 3822681 h 3822681"/>
              <a:gd name="connsiteX0" fmla="*/ 4352893 w 4352893"/>
              <a:gd name="connsiteY0" fmla="*/ 3268636 h 3822681"/>
              <a:gd name="connsiteX1" fmla="*/ 4310031 w 4352893"/>
              <a:gd name="connsiteY1" fmla="*/ 736579 h 3822681"/>
              <a:gd name="connsiteX2" fmla="*/ 4236212 w 4352893"/>
              <a:gd name="connsiteY2" fmla="*/ 654441 h 3822681"/>
              <a:gd name="connsiteX3" fmla="*/ 4146929 w 4352893"/>
              <a:gd name="connsiteY3" fmla="*/ 527395 h 3822681"/>
              <a:gd name="connsiteX4" fmla="*/ 2938462 w 4352893"/>
              <a:gd name="connsiteY4" fmla="*/ 185737 h 3822681"/>
              <a:gd name="connsiteX5" fmla="*/ 2886075 w 4352893"/>
              <a:gd name="connsiteY5" fmla="*/ 633412 h 3822681"/>
              <a:gd name="connsiteX6" fmla="*/ 2814637 w 4352893"/>
              <a:gd name="connsiteY6" fmla="*/ 628650 h 3822681"/>
              <a:gd name="connsiteX7" fmla="*/ 2695575 w 4352893"/>
              <a:gd name="connsiteY7" fmla="*/ 609600 h 3822681"/>
              <a:gd name="connsiteX8" fmla="*/ 2586037 w 4352893"/>
              <a:gd name="connsiteY8" fmla="*/ 657225 h 3822681"/>
              <a:gd name="connsiteX9" fmla="*/ 2428875 w 4352893"/>
              <a:gd name="connsiteY9" fmla="*/ 690562 h 3822681"/>
              <a:gd name="connsiteX10" fmla="*/ 2266950 w 4352893"/>
              <a:gd name="connsiteY10" fmla="*/ 666750 h 3822681"/>
              <a:gd name="connsiteX11" fmla="*/ 2114550 w 4352893"/>
              <a:gd name="connsiteY11" fmla="*/ 633412 h 3822681"/>
              <a:gd name="connsiteX12" fmla="*/ 2019300 w 4352893"/>
              <a:gd name="connsiteY12" fmla="*/ 571500 h 3822681"/>
              <a:gd name="connsiteX13" fmla="*/ 1828800 w 4352893"/>
              <a:gd name="connsiteY13" fmla="*/ 514350 h 3822681"/>
              <a:gd name="connsiteX14" fmla="*/ 1566862 w 4352893"/>
              <a:gd name="connsiteY14" fmla="*/ 385762 h 3822681"/>
              <a:gd name="connsiteX15" fmla="*/ 1490662 w 4352893"/>
              <a:gd name="connsiteY15" fmla="*/ 400050 h 3822681"/>
              <a:gd name="connsiteX16" fmla="*/ 1419225 w 4352893"/>
              <a:gd name="connsiteY16" fmla="*/ 228600 h 3822681"/>
              <a:gd name="connsiteX17" fmla="*/ 1376362 w 4352893"/>
              <a:gd name="connsiteY17" fmla="*/ 242887 h 3822681"/>
              <a:gd name="connsiteX18" fmla="*/ 1333500 w 4352893"/>
              <a:gd name="connsiteY18" fmla="*/ 252412 h 3822681"/>
              <a:gd name="connsiteX19" fmla="*/ 1300162 w 4352893"/>
              <a:gd name="connsiteY19" fmla="*/ 242887 h 3822681"/>
              <a:gd name="connsiteX20" fmla="*/ 1309687 w 4352893"/>
              <a:gd name="connsiteY20" fmla="*/ 195262 h 3822681"/>
              <a:gd name="connsiteX21" fmla="*/ 1323975 w 4352893"/>
              <a:gd name="connsiteY21" fmla="*/ 157162 h 3822681"/>
              <a:gd name="connsiteX22" fmla="*/ 1338262 w 4352893"/>
              <a:gd name="connsiteY22" fmla="*/ 142875 h 3822681"/>
              <a:gd name="connsiteX23" fmla="*/ 1295400 w 4352893"/>
              <a:gd name="connsiteY23" fmla="*/ 76200 h 3822681"/>
              <a:gd name="connsiteX24" fmla="*/ 1252537 w 4352893"/>
              <a:gd name="connsiteY24" fmla="*/ 66675 h 3822681"/>
              <a:gd name="connsiteX25" fmla="*/ 1171575 w 4352893"/>
              <a:gd name="connsiteY25" fmla="*/ 0 h 3822681"/>
              <a:gd name="connsiteX26" fmla="*/ 900112 w 4352893"/>
              <a:gd name="connsiteY26" fmla="*/ 114300 h 3822681"/>
              <a:gd name="connsiteX27" fmla="*/ 914400 w 4352893"/>
              <a:gd name="connsiteY27" fmla="*/ 185737 h 3822681"/>
              <a:gd name="connsiteX28" fmla="*/ 738187 w 4352893"/>
              <a:gd name="connsiteY28" fmla="*/ 500062 h 3822681"/>
              <a:gd name="connsiteX29" fmla="*/ 690562 w 4352893"/>
              <a:gd name="connsiteY29" fmla="*/ 566737 h 3822681"/>
              <a:gd name="connsiteX30" fmla="*/ 628650 w 4352893"/>
              <a:gd name="connsiteY30" fmla="*/ 628650 h 3822681"/>
              <a:gd name="connsiteX31" fmla="*/ 552450 w 4352893"/>
              <a:gd name="connsiteY31" fmla="*/ 642937 h 3822681"/>
              <a:gd name="connsiteX32" fmla="*/ 500062 w 4352893"/>
              <a:gd name="connsiteY32" fmla="*/ 628650 h 3822681"/>
              <a:gd name="connsiteX33" fmla="*/ 461962 w 4352893"/>
              <a:gd name="connsiteY33" fmla="*/ 590550 h 3822681"/>
              <a:gd name="connsiteX34" fmla="*/ 509587 w 4352893"/>
              <a:gd name="connsiteY34" fmla="*/ 714375 h 3822681"/>
              <a:gd name="connsiteX35" fmla="*/ 71437 w 4352893"/>
              <a:gd name="connsiteY35" fmla="*/ 681037 h 3822681"/>
              <a:gd name="connsiteX36" fmla="*/ 0 w 4352893"/>
              <a:gd name="connsiteY36" fmla="*/ 690562 h 3822681"/>
              <a:gd name="connsiteX37" fmla="*/ 95250 w 4352893"/>
              <a:gd name="connsiteY37" fmla="*/ 885825 h 3822681"/>
              <a:gd name="connsiteX38" fmla="*/ 214312 w 4352893"/>
              <a:gd name="connsiteY38" fmla="*/ 1123950 h 3822681"/>
              <a:gd name="connsiteX39" fmla="*/ 404812 w 4352893"/>
              <a:gd name="connsiteY39" fmla="*/ 1362075 h 3822681"/>
              <a:gd name="connsiteX40" fmla="*/ 1295400 w 4352893"/>
              <a:gd name="connsiteY40" fmla="*/ 2543175 h 3822681"/>
              <a:gd name="connsiteX41" fmla="*/ 1281112 w 4352893"/>
              <a:gd name="connsiteY41" fmla="*/ 2371725 h 3822681"/>
              <a:gd name="connsiteX42" fmla="*/ 1333500 w 4352893"/>
              <a:gd name="connsiteY42" fmla="*/ 2262187 h 3822681"/>
              <a:gd name="connsiteX43" fmla="*/ 1328737 w 4352893"/>
              <a:gd name="connsiteY43" fmla="*/ 2181225 h 3822681"/>
              <a:gd name="connsiteX44" fmla="*/ 1443037 w 4352893"/>
              <a:gd name="connsiteY44" fmla="*/ 2286000 h 3822681"/>
              <a:gd name="connsiteX45" fmla="*/ 1495425 w 4352893"/>
              <a:gd name="connsiteY45" fmla="*/ 2195512 h 3822681"/>
              <a:gd name="connsiteX46" fmla="*/ 1614487 w 4352893"/>
              <a:gd name="connsiteY46" fmla="*/ 2224087 h 3822681"/>
              <a:gd name="connsiteX47" fmla="*/ 1695450 w 4352893"/>
              <a:gd name="connsiteY47" fmla="*/ 2290762 h 3822681"/>
              <a:gd name="connsiteX48" fmla="*/ 2857500 w 4352893"/>
              <a:gd name="connsiteY48" fmla="*/ 3095625 h 3822681"/>
              <a:gd name="connsiteX49" fmla="*/ 2924175 w 4352893"/>
              <a:gd name="connsiteY49" fmla="*/ 3128962 h 3822681"/>
              <a:gd name="connsiteX50" fmla="*/ 3000375 w 4352893"/>
              <a:gd name="connsiteY50" fmla="*/ 3105150 h 3822681"/>
              <a:gd name="connsiteX51" fmla="*/ 3119437 w 4352893"/>
              <a:gd name="connsiteY51" fmla="*/ 3038475 h 3822681"/>
              <a:gd name="connsiteX52" fmla="*/ 3181350 w 4352893"/>
              <a:gd name="connsiteY52" fmla="*/ 2990850 h 3822681"/>
              <a:gd name="connsiteX53" fmla="*/ 3209925 w 4352893"/>
              <a:gd name="connsiteY53" fmla="*/ 2909887 h 3822681"/>
              <a:gd name="connsiteX54" fmla="*/ 3233737 w 4352893"/>
              <a:gd name="connsiteY54" fmla="*/ 2847975 h 3822681"/>
              <a:gd name="connsiteX55" fmla="*/ 3328987 w 4352893"/>
              <a:gd name="connsiteY55" fmla="*/ 2733675 h 3822681"/>
              <a:gd name="connsiteX56" fmla="*/ 3414712 w 4352893"/>
              <a:gd name="connsiteY56" fmla="*/ 2643187 h 3822681"/>
              <a:gd name="connsiteX57" fmla="*/ 3471862 w 4352893"/>
              <a:gd name="connsiteY57" fmla="*/ 2600325 h 3822681"/>
              <a:gd name="connsiteX58" fmla="*/ 3529012 w 4352893"/>
              <a:gd name="connsiteY58" fmla="*/ 2600325 h 3822681"/>
              <a:gd name="connsiteX59" fmla="*/ 3614737 w 4352893"/>
              <a:gd name="connsiteY59" fmla="*/ 2633662 h 3822681"/>
              <a:gd name="connsiteX60" fmla="*/ 3757612 w 4352893"/>
              <a:gd name="connsiteY60" fmla="*/ 2867025 h 3822681"/>
              <a:gd name="connsiteX61" fmla="*/ 3838575 w 4352893"/>
              <a:gd name="connsiteY61" fmla="*/ 3000375 h 3822681"/>
              <a:gd name="connsiteX62" fmla="*/ 3886200 w 4352893"/>
              <a:gd name="connsiteY62" fmla="*/ 3081337 h 3822681"/>
              <a:gd name="connsiteX63" fmla="*/ 3914775 w 4352893"/>
              <a:gd name="connsiteY63" fmla="*/ 3186112 h 3822681"/>
              <a:gd name="connsiteX64" fmla="*/ 3921516 w 4352893"/>
              <a:gd name="connsiteY64" fmla="*/ 3769242 h 3822681"/>
              <a:gd name="connsiteX65" fmla="*/ 4005231 w 4352893"/>
              <a:gd name="connsiteY65" fmla="*/ 3822681 h 3822681"/>
              <a:gd name="connsiteX0" fmla="*/ 4352893 w 4362389"/>
              <a:gd name="connsiteY0" fmla="*/ 3268636 h 3822681"/>
              <a:gd name="connsiteX1" fmla="*/ 4310031 w 4362389"/>
              <a:gd name="connsiteY1" fmla="*/ 736579 h 3822681"/>
              <a:gd name="connsiteX2" fmla="*/ 4236212 w 4362389"/>
              <a:gd name="connsiteY2" fmla="*/ 654441 h 3822681"/>
              <a:gd name="connsiteX3" fmla="*/ 4146929 w 4362389"/>
              <a:gd name="connsiteY3" fmla="*/ 527395 h 3822681"/>
              <a:gd name="connsiteX4" fmla="*/ 2938462 w 4362389"/>
              <a:gd name="connsiteY4" fmla="*/ 185737 h 3822681"/>
              <a:gd name="connsiteX5" fmla="*/ 2886075 w 4362389"/>
              <a:gd name="connsiteY5" fmla="*/ 633412 h 3822681"/>
              <a:gd name="connsiteX6" fmla="*/ 2814637 w 4362389"/>
              <a:gd name="connsiteY6" fmla="*/ 628650 h 3822681"/>
              <a:gd name="connsiteX7" fmla="*/ 2695575 w 4362389"/>
              <a:gd name="connsiteY7" fmla="*/ 609600 h 3822681"/>
              <a:gd name="connsiteX8" fmla="*/ 2586037 w 4362389"/>
              <a:gd name="connsiteY8" fmla="*/ 657225 h 3822681"/>
              <a:gd name="connsiteX9" fmla="*/ 2428875 w 4362389"/>
              <a:gd name="connsiteY9" fmla="*/ 690562 h 3822681"/>
              <a:gd name="connsiteX10" fmla="*/ 2266950 w 4362389"/>
              <a:gd name="connsiteY10" fmla="*/ 666750 h 3822681"/>
              <a:gd name="connsiteX11" fmla="*/ 2114550 w 4362389"/>
              <a:gd name="connsiteY11" fmla="*/ 633412 h 3822681"/>
              <a:gd name="connsiteX12" fmla="*/ 2019300 w 4362389"/>
              <a:gd name="connsiteY12" fmla="*/ 571500 h 3822681"/>
              <a:gd name="connsiteX13" fmla="*/ 1828800 w 4362389"/>
              <a:gd name="connsiteY13" fmla="*/ 514350 h 3822681"/>
              <a:gd name="connsiteX14" fmla="*/ 1566862 w 4362389"/>
              <a:gd name="connsiteY14" fmla="*/ 385762 h 3822681"/>
              <a:gd name="connsiteX15" fmla="*/ 1490662 w 4362389"/>
              <a:gd name="connsiteY15" fmla="*/ 400050 h 3822681"/>
              <a:gd name="connsiteX16" fmla="*/ 1419225 w 4362389"/>
              <a:gd name="connsiteY16" fmla="*/ 228600 h 3822681"/>
              <a:gd name="connsiteX17" fmla="*/ 1376362 w 4362389"/>
              <a:gd name="connsiteY17" fmla="*/ 242887 h 3822681"/>
              <a:gd name="connsiteX18" fmla="*/ 1333500 w 4362389"/>
              <a:gd name="connsiteY18" fmla="*/ 252412 h 3822681"/>
              <a:gd name="connsiteX19" fmla="*/ 1300162 w 4362389"/>
              <a:gd name="connsiteY19" fmla="*/ 242887 h 3822681"/>
              <a:gd name="connsiteX20" fmla="*/ 1309687 w 4362389"/>
              <a:gd name="connsiteY20" fmla="*/ 195262 h 3822681"/>
              <a:gd name="connsiteX21" fmla="*/ 1323975 w 4362389"/>
              <a:gd name="connsiteY21" fmla="*/ 157162 h 3822681"/>
              <a:gd name="connsiteX22" fmla="*/ 1338262 w 4362389"/>
              <a:gd name="connsiteY22" fmla="*/ 142875 h 3822681"/>
              <a:gd name="connsiteX23" fmla="*/ 1295400 w 4362389"/>
              <a:gd name="connsiteY23" fmla="*/ 76200 h 3822681"/>
              <a:gd name="connsiteX24" fmla="*/ 1252537 w 4362389"/>
              <a:gd name="connsiteY24" fmla="*/ 66675 h 3822681"/>
              <a:gd name="connsiteX25" fmla="*/ 1171575 w 4362389"/>
              <a:gd name="connsiteY25" fmla="*/ 0 h 3822681"/>
              <a:gd name="connsiteX26" fmla="*/ 900112 w 4362389"/>
              <a:gd name="connsiteY26" fmla="*/ 114300 h 3822681"/>
              <a:gd name="connsiteX27" fmla="*/ 914400 w 4362389"/>
              <a:gd name="connsiteY27" fmla="*/ 185737 h 3822681"/>
              <a:gd name="connsiteX28" fmla="*/ 738187 w 4362389"/>
              <a:gd name="connsiteY28" fmla="*/ 500062 h 3822681"/>
              <a:gd name="connsiteX29" fmla="*/ 690562 w 4362389"/>
              <a:gd name="connsiteY29" fmla="*/ 566737 h 3822681"/>
              <a:gd name="connsiteX30" fmla="*/ 628650 w 4362389"/>
              <a:gd name="connsiteY30" fmla="*/ 628650 h 3822681"/>
              <a:gd name="connsiteX31" fmla="*/ 552450 w 4362389"/>
              <a:gd name="connsiteY31" fmla="*/ 642937 h 3822681"/>
              <a:gd name="connsiteX32" fmla="*/ 500062 w 4362389"/>
              <a:gd name="connsiteY32" fmla="*/ 628650 h 3822681"/>
              <a:gd name="connsiteX33" fmla="*/ 461962 w 4362389"/>
              <a:gd name="connsiteY33" fmla="*/ 590550 h 3822681"/>
              <a:gd name="connsiteX34" fmla="*/ 509587 w 4362389"/>
              <a:gd name="connsiteY34" fmla="*/ 714375 h 3822681"/>
              <a:gd name="connsiteX35" fmla="*/ 71437 w 4362389"/>
              <a:gd name="connsiteY35" fmla="*/ 681037 h 3822681"/>
              <a:gd name="connsiteX36" fmla="*/ 0 w 4362389"/>
              <a:gd name="connsiteY36" fmla="*/ 690562 h 3822681"/>
              <a:gd name="connsiteX37" fmla="*/ 95250 w 4362389"/>
              <a:gd name="connsiteY37" fmla="*/ 885825 h 3822681"/>
              <a:gd name="connsiteX38" fmla="*/ 214312 w 4362389"/>
              <a:gd name="connsiteY38" fmla="*/ 1123950 h 3822681"/>
              <a:gd name="connsiteX39" fmla="*/ 404812 w 4362389"/>
              <a:gd name="connsiteY39" fmla="*/ 1362075 h 3822681"/>
              <a:gd name="connsiteX40" fmla="*/ 1295400 w 4362389"/>
              <a:gd name="connsiteY40" fmla="*/ 2543175 h 3822681"/>
              <a:gd name="connsiteX41" fmla="*/ 1281112 w 4362389"/>
              <a:gd name="connsiteY41" fmla="*/ 2371725 h 3822681"/>
              <a:gd name="connsiteX42" fmla="*/ 1333500 w 4362389"/>
              <a:gd name="connsiteY42" fmla="*/ 2262187 h 3822681"/>
              <a:gd name="connsiteX43" fmla="*/ 1328737 w 4362389"/>
              <a:gd name="connsiteY43" fmla="*/ 2181225 h 3822681"/>
              <a:gd name="connsiteX44" fmla="*/ 1443037 w 4362389"/>
              <a:gd name="connsiteY44" fmla="*/ 2286000 h 3822681"/>
              <a:gd name="connsiteX45" fmla="*/ 1495425 w 4362389"/>
              <a:gd name="connsiteY45" fmla="*/ 2195512 h 3822681"/>
              <a:gd name="connsiteX46" fmla="*/ 1614487 w 4362389"/>
              <a:gd name="connsiteY46" fmla="*/ 2224087 h 3822681"/>
              <a:gd name="connsiteX47" fmla="*/ 1695450 w 4362389"/>
              <a:gd name="connsiteY47" fmla="*/ 2290762 h 3822681"/>
              <a:gd name="connsiteX48" fmla="*/ 2857500 w 4362389"/>
              <a:gd name="connsiteY48" fmla="*/ 3095625 h 3822681"/>
              <a:gd name="connsiteX49" fmla="*/ 2924175 w 4362389"/>
              <a:gd name="connsiteY49" fmla="*/ 3128962 h 3822681"/>
              <a:gd name="connsiteX50" fmla="*/ 3000375 w 4362389"/>
              <a:gd name="connsiteY50" fmla="*/ 3105150 h 3822681"/>
              <a:gd name="connsiteX51" fmla="*/ 3119437 w 4362389"/>
              <a:gd name="connsiteY51" fmla="*/ 3038475 h 3822681"/>
              <a:gd name="connsiteX52" fmla="*/ 3181350 w 4362389"/>
              <a:gd name="connsiteY52" fmla="*/ 2990850 h 3822681"/>
              <a:gd name="connsiteX53" fmla="*/ 3209925 w 4362389"/>
              <a:gd name="connsiteY53" fmla="*/ 2909887 h 3822681"/>
              <a:gd name="connsiteX54" fmla="*/ 3233737 w 4362389"/>
              <a:gd name="connsiteY54" fmla="*/ 2847975 h 3822681"/>
              <a:gd name="connsiteX55" fmla="*/ 3328987 w 4362389"/>
              <a:gd name="connsiteY55" fmla="*/ 2733675 h 3822681"/>
              <a:gd name="connsiteX56" fmla="*/ 3414712 w 4362389"/>
              <a:gd name="connsiteY56" fmla="*/ 2643187 h 3822681"/>
              <a:gd name="connsiteX57" fmla="*/ 3471862 w 4362389"/>
              <a:gd name="connsiteY57" fmla="*/ 2600325 h 3822681"/>
              <a:gd name="connsiteX58" fmla="*/ 3529012 w 4362389"/>
              <a:gd name="connsiteY58" fmla="*/ 2600325 h 3822681"/>
              <a:gd name="connsiteX59" fmla="*/ 3614737 w 4362389"/>
              <a:gd name="connsiteY59" fmla="*/ 2633662 h 3822681"/>
              <a:gd name="connsiteX60" fmla="*/ 3757612 w 4362389"/>
              <a:gd name="connsiteY60" fmla="*/ 2867025 h 3822681"/>
              <a:gd name="connsiteX61" fmla="*/ 3838575 w 4362389"/>
              <a:gd name="connsiteY61" fmla="*/ 3000375 h 3822681"/>
              <a:gd name="connsiteX62" fmla="*/ 3886200 w 4362389"/>
              <a:gd name="connsiteY62" fmla="*/ 3081337 h 3822681"/>
              <a:gd name="connsiteX63" fmla="*/ 3914775 w 4362389"/>
              <a:gd name="connsiteY63" fmla="*/ 3186112 h 3822681"/>
              <a:gd name="connsiteX64" fmla="*/ 3921516 w 4362389"/>
              <a:gd name="connsiteY64" fmla="*/ 3769242 h 3822681"/>
              <a:gd name="connsiteX65" fmla="*/ 4362389 w 4362389"/>
              <a:gd name="connsiteY65" fmla="*/ 3822681 h 3822681"/>
              <a:gd name="connsiteX0" fmla="*/ 4352893 w 4362389"/>
              <a:gd name="connsiteY0" fmla="*/ 3268636 h 3822681"/>
              <a:gd name="connsiteX1" fmla="*/ 4310031 w 4362389"/>
              <a:gd name="connsiteY1" fmla="*/ 736579 h 3822681"/>
              <a:gd name="connsiteX2" fmla="*/ 4236212 w 4362389"/>
              <a:gd name="connsiteY2" fmla="*/ 654441 h 3822681"/>
              <a:gd name="connsiteX3" fmla="*/ 4146929 w 4362389"/>
              <a:gd name="connsiteY3" fmla="*/ 527395 h 3822681"/>
              <a:gd name="connsiteX4" fmla="*/ 2938462 w 4362389"/>
              <a:gd name="connsiteY4" fmla="*/ 185737 h 3822681"/>
              <a:gd name="connsiteX5" fmla="*/ 2886075 w 4362389"/>
              <a:gd name="connsiteY5" fmla="*/ 633412 h 3822681"/>
              <a:gd name="connsiteX6" fmla="*/ 2814637 w 4362389"/>
              <a:gd name="connsiteY6" fmla="*/ 628650 h 3822681"/>
              <a:gd name="connsiteX7" fmla="*/ 2695575 w 4362389"/>
              <a:gd name="connsiteY7" fmla="*/ 609600 h 3822681"/>
              <a:gd name="connsiteX8" fmla="*/ 2586037 w 4362389"/>
              <a:gd name="connsiteY8" fmla="*/ 657225 h 3822681"/>
              <a:gd name="connsiteX9" fmla="*/ 2428875 w 4362389"/>
              <a:gd name="connsiteY9" fmla="*/ 690562 h 3822681"/>
              <a:gd name="connsiteX10" fmla="*/ 2266950 w 4362389"/>
              <a:gd name="connsiteY10" fmla="*/ 666750 h 3822681"/>
              <a:gd name="connsiteX11" fmla="*/ 2114550 w 4362389"/>
              <a:gd name="connsiteY11" fmla="*/ 633412 h 3822681"/>
              <a:gd name="connsiteX12" fmla="*/ 2019300 w 4362389"/>
              <a:gd name="connsiteY12" fmla="*/ 571500 h 3822681"/>
              <a:gd name="connsiteX13" fmla="*/ 1828800 w 4362389"/>
              <a:gd name="connsiteY13" fmla="*/ 514350 h 3822681"/>
              <a:gd name="connsiteX14" fmla="*/ 1566862 w 4362389"/>
              <a:gd name="connsiteY14" fmla="*/ 385762 h 3822681"/>
              <a:gd name="connsiteX15" fmla="*/ 1490662 w 4362389"/>
              <a:gd name="connsiteY15" fmla="*/ 400050 h 3822681"/>
              <a:gd name="connsiteX16" fmla="*/ 1419225 w 4362389"/>
              <a:gd name="connsiteY16" fmla="*/ 228600 h 3822681"/>
              <a:gd name="connsiteX17" fmla="*/ 1376362 w 4362389"/>
              <a:gd name="connsiteY17" fmla="*/ 242887 h 3822681"/>
              <a:gd name="connsiteX18" fmla="*/ 1333500 w 4362389"/>
              <a:gd name="connsiteY18" fmla="*/ 252412 h 3822681"/>
              <a:gd name="connsiteX19" fmla="*/ 1300162 w 4362389"/>
              <a:gd name="connsiteY19" fmla="*/ 242887 h 3822681"/>
              <a:gd name="connsiteX20" fmla="*/ 1309687 w 4362389"/>
              <a:gd name="connsiteY20" fmla="*/ 195262 h 3822681"/>
              <a:gd name="connsiteX21" fmla="*/ 1323975 w 4362389"/>
              <a:gd name="connsiteY21" fmla="*/ 157162 h 3822681"/>
              <a:gd name="connsiteX22" fmla="*/ 1338262 w 4362389"/>
              <a:gd name="connsiteY22" fmla="*/ 142875 h 3822681"/>
              <a:gd name="connsiteX23" fmla="*/ 1295400 w 4362389"/>
              <a:gd name="connsiteY23" fmla="*/ 76200 h 3822681"/>
              <a:gd name="connsiteX24" fmla="*/ 1252537 w 4362389"/>
              <a:gd name="connsiteY24" fmla="*/ 66675 h 3822681"/>
              <a:gd name="connsiteX25" fmla="*/ 1171575 w 4362389"/>
              <a:gd name="connsiteY25" fmla="*/ 0 h 3822681"/>
              <a:gd name="connsiteX26" fmla="*/ 900112 w 4362389"/>
              <a:gd name="connsiteY26" fmla="*/ 114300 h 3822681"/>
              <a:gd name="connsiteX27" fmla="*/ 914400 w 4362389"/>
              <a:gd name="connsiteY27" fmla="*/ 185737 h 3822681"/>
              <a:gd name="connsiteX28" fmla="*/ 738187 w 4362389"/>
              <a:gd name="connsiteY28" fmla="*/ 500062 h 3822681"/>
              <a:gd name="connsiteX29" fmla="*/ 690562 w 4362389"/>
              <a:gd name="connsiteY29" fmla="*/ 566737 h 3822681"/>
              <a:gd name="connsiteX30" fmla="*/ 628650 w 4362389"/>
              <a:gd name="connsiteY30" fmla="*/ 628650 h 3822681"/>
              <a:gd name="connsiteX31" fmla="*/ 552450 w 4362389"/>
              <a:gd name="connsiteY31" fmla="*/ 642937 h 3822681"/>
              <a:gd name="connsiteX32" fmla="*/ 500062 w 4362389"/>
              <a:gd name="connsiteY32" fmla="*/ 628650 h 3822681"/>
              <a:gd name="connsiteX33" fmla="*/ 461962 w 4362389"/>
              <a:gd name="connsiteY33" fmla="*/ 590550 h 3822681"/>
              <a:gd name="connsiteX34" fmla="*/ 509587 w 4362389"/>
              <a:gd name="connsiteY34" fmla="*/ 714375 h 3822681"/>
              <a:gd name="connsiteX35" fmla="*/ 71437 w 4362389"/>
              <a:gd name="connsiteY35" fmla="*/ 681037 h 3822681"/>
              <a:gd name="connsiteX36" fmla="*/ 0 w 4362389"/>
              <a:gd name="connsiteY36" fmla="*/ 690562 h 3822681"/>
              <a:gd name="connsiteX37" fmla="*/ 95250 w 4362389"/>
              <a:gd name="connsiteY37" fmla="*/ 885825 h 3822681"/>
              <a:gd name="connsiteX38" fmla="*/ 214312 w 4362389"/>
              <a:gd name="connsiteY38" fmla="*/ 1123950 h 3822681"/>
              <a:gd name="connsiteX39" fmla="*/ 404812 w 4362389"/>
              <a:gd name="connsiteY39" fmla="*/ 1362075 h 3822681"/>
              <a:gd name="connsiteX40" fmla="*/ 1295400 w 4362389"/>
              <a:gd name="connsiteY40" fmla="*/ 2543175 h 3822681"/>
              <a:gd name="connsiteX41" fmla="*/ 1281112 w 4362389"/>
              <a:gd name="connsiteY41" fmla="*/ 2371725 h 3822681"/>
              <a:gd name="connsiteX42" fmla="*/ 1333500 w 4362389"/>
              <a:gd name="connsiteY42" fmla="*/ 2262187 h 3822681"/>
              <a:gd name="connsiteX43" fmla="*/ 1328737 w 4362389"/>
              <a:gd name="connsiteY43" fmla="*/ 2181225 h 3822681"/>
              <a:gd name="connsiteX44" fmla="*/ 1443037 w 4362389"/>
              <a:gd name="connsiteY44" fmla="*/ 2286000 h 3822681"/>
              <a:gd name="connsiteX45" fmla="*/ 1495425 w 4362389"/>
              <a:gd name="connsiteY45" fmla="*/ 2195512 h 3822681"/>
              <a:gd name="connsiteX46" fmla="*/ 1614487 w 4362389"/>
              <a:gd name="connsiteY46" fmla="*/ 2224087 h 3822681"/>
              <a:gd name="connsiteX47" fmla="*/ 1695450 w 4362389"/>
              <a:gd name="connsiteY47" fmla="*/ 2290762 h 3822681"/>
              <a:gd name="connsiteX48" fmla="*/ 2857500 w 4362389"/>
              <a:gd name="connsiteY48" fmla="*/ 3095625 h 3822681"/>
              <a:gd name="connsiteX49" fmla="*/ 2924175 w 4362389"/>
              <a:gd name="connsiteY49" fmla="*/ 3128962 h 3822681"/>
              <a:gd name="connsiteX50" fmla="*/ 3000375 w 4362389"/>
              <a:gd name="connsiteY50" fmla="*/ 3105150 h 3822681"/>
              <a:gd name="connsiteX51" fmla="*/ 3119437 w 4362389"/>
              <a:gd name="connsiteY51" fmla="*/ 3038475 h 3822681"/>
              <a:gd name="connsiteX52" fmla="*/ 3181350 w 4362389"/>
              <a:gd name="connsiteY52" fmla="*/ 2990850 h 3822681"/>
              <a:gd name="connsiteX53" fmla="*/ 3209925 w 4362389"/>
              <a:gd name="connsiteY53" fmla="*/ 2909887 h 3822681"/>
              <a:gd name="connsiteX54" fmla="*/ 3233737 w 4362389"/>
              <a:gd name="connsiteY54" fmla="*/ 2847975 h 3822681"/>
              <a:gd name="connsiteX55" fmla="*/ 3328987 w 4362389"/>
              <a:gd name="connsiteY55" fmla="*/ 2733675 h 3822681"/>
              <a:gd name="connsiteX56" fmla="*/ 3414712 w 4362389"/>
              <a:gd name="connsiteY56" fmla="*/ 2643187 h 3822681"/>
              <a:gd name="connsiteX57" fmla="*/ 3471862 w 4362389"/>
              <a:gd name="connsiteY57" fmla="*/ 2600325 h 3822681"/>
              <a:gd name="connsiteX58" fmla="*/ 3529012 w 4362389"/>
              <a:gd name="connsiteY58" fmla="*/ 2600325 h 3822681"/>
              <a:gd name="connsiteX59" fmla="*/ 3614737 w 4362389"/>
              <a:gd name="connsiteY59" fmla="*/ 2633662 h 3822681"/>
              <a:gd name="connsiteX60" fmla="*/ 3757612 w 4362389"/>
              <a:gd name="connsiteY60" fmla="*/ 2867025 h 3822681"/>
              <a:gd name="connsiteX61" fmla="*/ 3838575 w 4362389"/>
              <a:gd name="connsiteY61" fmla="*/ 3000375 h 3822681"/>
              <a:gd name="connsiteX62" fmla="*/ 3886200 w 4362389"/>
              <a:gd name="connsiteY62" fmla="*/ 3081337 h 3822681"/>
              <a:gd name="connsiteX63" fmla="*/ 3914775 w 4362389"/>
              <a:gd name="connsiteY63" fmla="*/ 3186112 h 3822681"/>
              <a:gd name="connsiteX64" fmla="*/ 3992922 w 4362389"/>
              <a:gd name="connsiteY64" fmla="*/ 3769242 h 3822681"/>
              <a:gd name="connsiteX65" fmla="*/ 4362389 w 4362389"/>
              <a:gd name="connsiteY65" fmla="*/ 3822681 h 3822681"/>
              <a:gd name="connsiteX0" fmla="*/ 4352893 w 4362389"/>
              <a:gd name="connsiteY0" fmla="*/ 3268636 h 3822681"/>
              <a:gd name="connsiteX1" fmla="*/ 4310031 w 4362389"/>
              <a:gd name="connsiteY1" fmla="*/ 736579 h 3822681"/>
              <a:gd name="connsiteX2" fmla="*/ 4236212 w 4362389"/>
              <a:gd name="connsiteY2" fmla="*/ 654441 h 3822681"/>
              <a:gd name="connsiteX3" fmla="*/ 4146929 w 4362389"/>
              <a:gd name="connsiteY3" fmla="*/ 527395 h 3822681"/>
              <a:gd name="connsiteX4" fmla="*/ 2938462 w 4362389"/>
              <a:gd name="connsiteY4" fmla="*/ 185737 h 3822681"/>
              <a:gd name="connsiteX5" fmla="*/ 2886075 w 4362389"/>
              <a:gd name="connsiteY5" fmla="*/ 633412 h 3822681"/>
              <a:gd name="connsiteX6" fmla="*/ 2814637 w 4362389"/>
              <a:gd name="connsiteY6" fmla="*/ 628650 h 3822681"/>
              <a:gd name="connsiteX7" fmla="*/ 2695575 w 4362389"/>
              <a:gd name="connsiteY7" fmla="*/ 609600 h 3822681"/>
              <a:gd name="connsiteX8" fmla="*/ 2586037 w 4362389"/>
              <a:gd name="connsiteY8" fmla="*/ 657225 h 3822681"/>
              <a:gd name="connsiteX9" fmla="*/ 2428875 w 4362389"/>
              <a:gd name="connsiteY9" fmla="*/ 690562 h 3822681"/>
              <a:gd name="connsiteX10" fmla="*/ 2266950 w 4362389"/>
              <a:gd name="connsiteY10" fmla="*/ 666750 h 3822681"/>
              <a:gd name="connsiteX11" fmla="*/ 2114550 w 4362389"/>
              <a:gd name="connsiteY11" fmla="*/ 633412 h 3822681"/>
              <a:gd name="connsiteX12" fmla="*/ 2019300 w 4362389"/>
              <a:gd name="connsiteY12" fmla="*/ 571500 h 3822681"/>
              <a:gd name="connsiteX13" fmla="*/ 1828800 w 4362389"/>
              <a:gd name="connsiteY13" fmla="*/ 514350 h 3822681"/>
              <a:gd name="connsiteX14" fmla="*/ 1566862 w 4362389"/>
              <a:gd name="connsiteY14" fmla="*/ 385762 h 3822681"/>
              <a:gd name="connsiteX15" fmla="*/ 1490662 w 4362389"/>
              <a:gd name="connsiteY15" fmla="*/ 400050 h 3822681"/>
              <a:gd name="connsiteX16" fmla="*/ 1419225 w 4362389"/>
              <a:gd name="connsiteY16" fmla="*/ 228600 h 3822681"/>
              <a:gd name="connsiteX17" fmla="*/ 1376362 w 4362389"/>
              <a:gd name="connsiteY17" fmla="*/ 242887 h 3822681"/>
              <a:gd name="connsiteX18" fmla="*/ 1333500 w 4362389"/>
              <a:gd name="connsiteY18" fmla="*/ 252412 h 3822681"/>
              <a:gd name="connsiteX19" fmla="*/ 1300162 w 4362389"/>
              <a:gd name="connsiteY19" fmla="*/ 242887 h 3822681"/>
              <a:gd name="connsiteX20" fmla="*/ 1309687 w 4362389"/>
              <a:gd name="connsiteY20" fmla="*/ 195262 h 3822681"/>
              <a:gd name="connsiteX21" fmla="*/ 1323975 w 4362389"/>
              <a:gd name="connsiteY21" fmla="*/ 157162 h 3822681"/>
              <a:gd name="connsiteX22" fmla="*/ 1338262 w 4362389"/>
              <a:gd name="connsiteY22" fmla="*/ 142875 h 3822681"/>
              <a:gd name="connsiteX23" fmla="*/ 1295400 w 4362389"/>
              <a:gd name="connsiteY23" fmla="*/ 76200 h 3822681"/>
              <a:gd name="connsiteX24" fmla="*/ 1252537 w 4362389"/>
              <a:gd name="connsiteY24" fmla="*/ 66675 h 3822681"/>
              <a:gd name="connsiteX25" fmla="*/ 1171575 w 4362389"/>
              <a:gd name="connsiteY25" fmla="*/ 0 h 3822681"/>
              <a:gd name="connsiteX26" fmla="*/ 900112 w 4362389"/>
              <a:gd name="connsiteY26" fmla="*/ 114300 h 3822681"/>
              <a:gd name="connsiteX27" fmla="*/ 914400 w 4362389"/>
              <a:gd name="connsiteY27" fmla="*/ 185737 h 3822681"/>
              <a:gd name="connsiteX28" fmla="*/ 738187 w 4362389"/>
              <a:gd name="connsiteY28" fmla="*/ 500062 h 3822681"/>
              <a:gd name="connsiteX29" fmla="*/ 690562 w 4362389"/>
              <a:gd name="connsiteY29" fmla="*/ 566737 h 3822681"/>
              <a:gd name="connsiteX30" fmla="*/ 628650 w 4362389"/>
              <a:gd name="connsiteY30" fmla="*/ 628650 h 3822681"/>
              <a:gd name="connsiteX31" fmla="*/ 552450 w 4362389"/>
              <a:gd name="connsiteY31" fmla="*/ 642937 h 3822681"/>
              <a:gd name="connsiteX32" fmla="*/ 500062 w 4362389"/>
              <a:gd name="connsiteY32" fmla="*/ 628650 h 3822681"/>
              <a:gd name="connsiteX33" fmla="*/ 461962 w 4362389"/>
              <a:gd name="connsiteY33" fmla="*/ 590550 h 3822681"/>
              <a:gd name="connsiteX34" fmla="*/ 509587 w 4362389"/>
              <a:gd name="connsiteY34" fmla="*/ 714375 h 3822681"/>
              <a:gd name="connsiteX35" fmla="*/ 71437 w 4362389"/>
              <a:gd name="connsiteY35" fmla="*/ 681037 h 3822681"/>
              <a:gd name="connsiteX36" fmla="*/ 0 w 4362389"/>
              <a:gd name="connsiteY36" fmla="*/ 690562 h 3822681"/>
              <a:gd name="connsiteX37" fmla="*/ 95250 w 4362389"/>
              <a:gd name="connsiteY37" fmla="*/ 885825 h 3822681"/>
              <a:gd name="connsiteX38" fmla="*/ 214312 w 4362389"/>
              <a:gd name="connsiteY38" fmla="*/ 1123950 h 3822681"/>
              <a:gd name="connsiteX39" fmla="*/ 404812 w 4362389"/>
              <a:gd name="connsiteY39" fmla="*/ 1362075 h 3822681"/>
              <a:gd name="connsiteX40" fmla="*/ 1295400 w 4362389"/>
              <a:gd name="connsiteY40" fmla="*/ 2543175 h 3822681"/>
              <a:gd name="connsiteX41" fmla="*/ 1281112 w 4362389"/>
              <a:gd name="connsiteY41" fmla="*/ 2371725 h 3822681"/>
              <a:gd name="connsiteX42" fmla="*/ 1333500 w 4362389"/>
              <a:gd name="connsiteY42" fmla="*/ 2262187 h 3822681"/>
              <a:gd name="connsiteX43" fmla="*/ 1328737 w 4362389"/>
              <a:gd name="connsiteY43" fmla="*/ 2181225 h 3822681"/>
              <a:gd name="connsiteX44" fmla="*/ 1443037 w 4362389"/>
              <a:gd name="connsiteY44" fmla="*/ 2286000 h 3822681"/>
              <a:gd name="connsiteX45" fmla="*/ 1495425 w 4362389"/>
              <a:gd name="connsiteY45" fmla="*/ 2195512 h 3822681"/>
              <a:gd name="connsiteX46" fmla="*/ 1614487 w 4362389"/>
              <a:gd name="connsiteY46" fmla="*/ 2224087 h 3822681"/>
              <a:gd name="connsiteX47" fmla="*/ 1695450 w 4362389"/>
              <a:gd name="connsiteY47" fmla="*/ 2290762 h 3822681"/>
              <a:gd name="connsiteX48" fmla="*/ 2857500 w 4362389"/>
              <a:gd name="connsiteY48" fmla="*/ 3095625 h 3822681"/>
              <a:gd name="connsiteX49" fmla="*/ 2924175 w 4362389"/>
              <a:gd name="connsiteY49" fmla="*/ 3128962 h 3822681"/>
              <a:gd name="connsiteX50" fmla="*/ 3000375 w 4362389"/>
              <a:gd name="connsiteY50" fmla="*/ 3105150 h 3822681"/>
              <a:gd name="connsiteX51" fmla="*/ 3119437 w 4362389"/>
              <a:gd name="connsiteY51" fmla="*/ 3038475 h 3822681"/>
              <a:gd name="connsiteX52" fmla="*/ 3181350 w 4362389"/>
              <a:gd name="connsiteY52" fmla="*/ 2990850 h 3822681"/>
              <a:gd name="connsiteX53" fmla="*/ 3209925 w 4362389"/>
              <a:gd name="connsiteY53" fmla="*/ 2909887 h 3822681"/>
              <a:gd name="connsiteX54" fmla="*/ 3233737 w 4362389"/>
              <a:gd name="connsiteY54" fmla="*/ 2847975 h 3822681"/>
              <a:gd name="connsiteX55" fmla="*/ 3328987 w 4362389"/>
              <a:gd name="connsiteY55" fmla="*/ 2733675 h 3822681"/>
              <a:gd name="connsiteX56" fmla="*/ 3414712 w 4362389"/>
              <a:gd name="connsiteY56" fmla="*/ 2643187 h 3822681"/>
              <a:gd name="connsiteX57" fmla="*/ 3471862 w 4362389"/>
              <a:gd name="connsiteY57" fmla="*/ 2600325 h 3822681"/>
              <a:gd name="connsiteX58" fmla="*/ 3529012 w 4362389"/>
              <a:gd name="connsiteY58" fmla="*/ 2600325 h 3822681"/>
              <a:gd name="connsiteX59" fmla="*/ 3614737 w 4362389"/>
              <a:gd name="connsiteY59" fmla="*/ 2633662 h 3822681"/>
              <a:gd name="connsiteX60" fmla="*/ 3757612 w 4362389"/>
              <a:gd name="connsiteY60" fmla="*/ 2867025 h 3822681"/>
              <a:gd name="connsiteX61" fmla="*/ 3838575 w 4362389"/>
              <a:gd name="connsiteY61" fmla="*/ 3000375 h 3822681"/>
              <a:gd name="connsiteX62" fmla="*/ 3886200 w 4362389"/>
              <a:gd name="connsiteY62" fmla="*/ 3081337 h 3822681"/>
              <a:gd name="connsiteX63" fmla="*/ 3914775 w 4362389"/>
              <a:gd name="connsiteY63" fmla="*/ 3186112 h 3822681"/>
              <a:gd name="connsiteX64" fmla="*/ 3992922 w 4362389"/>
              <a:gd name="connsiteY64" fmla="*/ 3769242 h 3822681"/>
              <a:gd name="connsiteX65" fmla="*/ 3998706 w 4362389"/>
              <a:gd name="connsiteY65" fmla="*/ 3765776 h 3822681"/>
              <a:gd name="connsiteX66" fmla="*/ 4362389 w 4362389"/>
              <a:gd name="connsiteY66" fmla="*/ 3822681 h 3822681"/>
              <a:gd name="connsiteX0" fmla="*/ 4352893 w 4362389"/>
              <a:gd name="connsiteY0" fmla="*/ 3268636 h 3822681"/>
              <a:gd name="connsiteX1" fmla="*/ 4310031 w 4362389"/>
              <a:gd name="connsiteY1" fmla="*/ 736579 h 3822681"/>
              <a:gd name="connsiteX2" fmla="*/ 4236212 w 4362389"/>
              <a:gd name="connsiteY2" fmla="*/ 654441 h 3822681"/>
              <a:gd name="connsiteX3" fmla="*/ 4146929 w 4362389"/>
              <a:gd name="connsiteY3" fmla="*/ 527395 h 3822681"/>
              <a:gd name="connsiteX4" fmla="*/ 2938462 w 4362389"/>
              <a:gd name="connsiteY4" fmla="*/ 185737 h 3822681"/>
              <a:gd name="connsiteX5" fmla="*/ 2886075 w 4362389"/>
              <a:gd name="connsiteY5" fmla="*/ 633412 h 3822681"/>
              <a:gd name="connsiteX6" fmla="*/ 2814637 w 4362389"/>
              <a:gd name="connsiteY6" fmla="*/ 628650 h 3822681"/>
              <a:gd name="connsiteX7" fmla="*/ 2695575 w 4362389"/>
              <a:gd name="connsiteY7" fmla="*/ 609600 h 3822681"/>
              <a:gd name="connsiteX8" fmla="*/ 2586037 w 4362389"/>
              <a:gd name="connsiteY8" fmla="*/ 657225 h 3822681"/>
              <a:gd name="connsiteX9" fmla="*/ 2428875 w 4362389"/>
              <a:gd name="connsiteY9" fmla="*/ 690562 h 3822681"/>
              <a:gd name="connsiteX10" fmla="*/ 2266950 w 4362389"/>
              <a:gd name="connsiteY10" fmla="*/ 666750 h 3822681"/>
              <a:gd name="connsiteX11" fmla="*/ 2114550 w 4362389"/>
              <a:gd name="connsiteY11" fmla="*/ 633412 h 3822681"/>
              <a:gd name="connsiteX12" fmla="*/ 2019300 w 4362389"/>
              <a:gd name="connsiteY12" fmla="*/ 571500 h 3822681"/>
              <a:gd name="connsiteX13" fmla="*/ 1828800 w 4362389"/>
              <a:gd name="connsiteY13" fmla="*/ 514350 h 3822681"/>
              <a:gd name="connsiteX14" fmla="*/ 1566862 w 4362389"/>
              <a:gd name="connsiteY14" fmla="*/ 385762 h 3822681"/>
              <a:gd name="connsiteX15" fmla="*/ 1490662 w 4362389"/>
              <a:gd name="connsiteY15" fmla="*/ 400050 h 3822681"/>
              <a:gd name="connsiteX16" fmla="*/ 1419225 w 4362389"/>
              <a:gd name="connsiteY16" fmla="*/ 228600 h 3822681"/>
              <a:gd name="connsiteX17" fmla="*/ 1376362 w 4362389"/>
              <a:gd name="connsiteY17" fmla="*/ 242887 h 3822681"/>
              <a:gd name="connsiteX18" fmla="*/ 1333500 w 4362389"/>
              <a:gd name="connsiteY18" fmla="*/ 252412 h 3822681"/>
              <a:gd name="connsiteX19" fmla="*/ 1300162 w 4362389"/>
              <a:gd name="connsiteY19" fmla="*/ 242887 h 3822681"/>
              <a:gd name="connsiteX20" fmla="*/ 1309687 w 4362389"/>
              <a:gd name="connsiteY20" fmla="*/ 195262 h 3822681"/>
              <a:gd name="connsiteX21" fmla="*/ 1323975 w 4362389"/>
              <a:gd name="connsiteY21" fmla="*/ 157162 h 3822681"/>
              <a:gd name="connsiteX22" fmla="*/ 1338262 w 4362389"/>
              <a:gd name="connsiteY22" fmla="*/ 142875 h 3822681"/>
              <a:gd name="connsiteX23" fmla="*/ 1295400 w 4362389"/>
              <a:gd name="connsiteY23" fmla="*/ 76200 h 3822681"/>
              <a:gd name="connsiteX24" fmla="*/ 1252537 w 4362389"/>
              <a:gd name="connsiteY24" fmla="*/ 66675 h 3822681"/>
              <a:gd name="connsiteX25" fmla="*/ 1171575 w 4362389"/>
              <a:gd name="connsiteY25" fmla="*/ 0 h 3822681"/>
              <a:gd name="connsiteX26" fmla="*/ 900112 w 4362389"/>
              <a:gd name="connsiteY26" fmla="*/ 114300 h 3822681"/>
              <a:gd name="connsiteX27" fmla="*/ 914400 w 4362389"/>
              <a:gd name="connsiteY27" fmla="*/ 185737 h 3822681"/>
              <a:gd name="connsiteX28" fmla="*/ 738187 w 4362389"/>
              <a:gd name="connsiteY28" fmla="*/ 500062 h 3822681"/>
              <a:gd name="connsiteX29" fmla="*/ 690562 w 4362389"/>
              <a:gd name="connsiteY29" fmla="*/ 566737 h 3822681"/>
              <a:gd name="connsiteX30" fmla="*/ 628650 w 4362389"/>
              <a:gd name="connsiteY30" fmla="*/ 628650 h 3822681"/>
              <a:gd name="connsiteX31" fmla="*/ 552450 w 4362389"/>
              <a:gd name="connsiteY31" fmla="*/ 642937 h 3822681"/>
              <a:gd name="connsiteX32" fmla="*/ 500062 w 4362389"/>
              <a:gd name="connsiteY32" fmla="*/ 628650 h 3822681"/>
              <a:gd name="connsiteX33" fmla="*/ 461962 w 4362389"/>
              <a:gd name="connsiteY33" fmla="*/ 590550 h 3822681"/>
              <a:gd name="connsiteX34" fmla="*/ 509587 w 4362389"/>
              <a:gd name="connsiteY34" fmla="*/ 714375 h 3822681"/>
              <a:gd name="connsiteX35" fmla="*/ 71437 w 4362389"/>
              <a:gd name="connsiteY35" fmla="*/ 681037 h 3822681"/>
              <a:gd name="connsiteX36" fmla="*/ 0 w 4362389"/>
              <a:gd name="connsiteY36" fmla="*/ 690562 h 3822681"/>
              <a:gd name="connsiteX37" fmla="*/ 95250 w 4362389"/>
              <a:gd name="connsiteY37" fmla="*/ 885825 h 3822681"/>
              <a:gd name="connsiteX38" fmla="*/ 214312 w 4362389"/>
              <a:gd name="connsiteY38" fmla="*/ 1123950 h 3822681"/>
              <a:gd name="connsiteX39" fmla="*/ 404812 w 4362389"/>
              <a:gd name="connsiteY39" fmla="*/ 1362075 h 3822681"/>
              <a:gd name="connsiteX40" fmla="*/ 1295400 w 4362389"/>
              <a:gd name="connsiteY40" fmla="*/ 2543175 h 3822681"/>
              <a:gd name="connsiteX41" fmla="*/ 1281112 w 4362389"/>
              <a:gd name="connsiteY41" fmla="*/ 2371725 h 3822681"/>
              <a:gd name="connsiteX42" fmla="*/ 1333500 w 4362389"/>
              <a:gd name="connsiteY42" fmla="*/ 2262187 h 3822681"/>
              <a:gd name="connsiteX43" fmla="*/ 1328737 w 4362389"/>
              <a:gd name="connsiteY43" fmla="*/ 2181225 h 3822681"/>
              <a:gd name="connsiteX44" fmla="*/ 1443037 w 4362389"/>
              <a:gd name="connsiteY44" fmla="*/ 2286000 h 3822681"/>
              <a:gd name="connsiteX45" fmla="*/ 1495425 w 4362389"/>
              <a:gd name="connsiteY45" fmla="*/ 2195512 h 3822681"/>
              <a:gd name="connsiteX46" fmla="*/ 1614487 w 4362389"/>
              <a:gd name="connsiteY46" fmla="*/ 2224087 h 3822681"/>
              <a:gd name="connsiteX47" fmla="*/ 1695450 w 4362389"/>
              <a:gd name="connsiteY47" fmla="*/ 2290762 h 3822681"/>
              <a:gd name="connsiteX48" fmla="*/ 2857500 w 4362389"/>
              <a:gd name="connsiteY48" fmla="*/ 3095625 h 3822681"/>
              <a:gd name="connsiteX49" fmla="*/ 2924175 w 4362389"/>
              <a:gd name="connsiteY49" fmla="*/ 3128962 h 3822681"/>
              <a:gd name="connsiteX50" fmla="*/ 3000375 w 4362389"/>
              <a:gd name="connsiteY50" fmla="*/ 3105150 h 3822681"/>
              <a:gd name="connsiteX51" fmla="*/ 3119437 w 4362389"/>
              <a:gd name="connsiteY51" fmla="*/ 3038475 h 3822681"/>
              <a:gd name="connsiteX52" fmla="*/ 3181350 w 4362389"/>
              <a:gd name="connsiteY52" fmla="*/ 2990850 h 3822681"/>
              <a:gd name="connsiteX53" fmla="*/ 3209925 w 4362389"/>
              <a:gd name="connsiteY53" fmla="*/ 2909887 h 3822681"/>
              <a:gd name="connsiteX54" fmla="*/ 3233737 w 4362389"/>
              <a:gd name="connsiteY54" fmla="*/ 2847975 h 3822681"/>
              <a:gd name="connsiteX55" fmla="*/ 3328987 w 4362389"/>
              <a:gd name="connsiteY55" fmla="*/ 2733675 h 3822681"/>
              <a:gd name="connsiteX56" fmla="*/ 3414712 w 4362389"/>
              <a:gd name="connsiteY56" fmla="*/ 2643187 h 3822681"/>
              <a:gd name="connsiteX57" fmla="*/ 3471862 w 4362389"/>
              <a:gd name="connsiteY57" fmla="*/ 2600325 h 3822681"/>
              <a:gd name="connsiteX58" fmla="*/ 3529012 w 4362389"/>
              <a:gd name="connsiteY58" fmla="*/ 2600325 h 3822681"/>
              <a:gd name="connsiteX59" fmla="*/ 3614737 w 4362389"/>
              <a:gd name="connsiteY59" fmla="*/ 2633662 h 3822681"/>
              <a:gd name="connsiteX60" fmla="*/ 3757612 w 4362389"/>
              <a:gd name="connsiteY60" fmla="*/ 2867025 h 3822681"/>
              <a:gd name="connsiteX61" fmla="*/ 3838575 w 4362389"/>
              <a:gd name="connsiteY61" fmla="*/ 3000375 h 3822681"/>
              <a:gd name="connsiteX62" fmla="*/ 3886200 w 4362389"/>
              <a:gd name="connsiteY62" fmla="*/ 3081337 h 3822681"/>
              <a:gd name="connsiteX63" fmla="*/ 3914775 w 4362389"/>
              <a:gd name="connsiteY63" fmla="*/ 3186112 h 3822681"/>
              <a:gd name="connsiteX64" fmla="*/ 3992922 w 4362389"/>
              <a:gd name="connsiteY64" fmla="*/ 3769242 h 3822681"/>
              <a:gd name="connsiteX65" fmla="*/ 3998706 w 4362389"/>
              <a:gd name="connsiteY65" fmla="*/ 3765776 h 3822681"/>
              <a:gd name="connsiteX66" fmla="*/ 4362389 w 4362389"/>
              <a:gd name="connsiteY66" fmla="*/ 3822681 h 3822681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70112 w 4362389"/>
              <a:gd name="connsiteY66" fmla="*/ 3851067 h 3851067"/>
              <a:gd name="connsiteX67" fmla="*/ 4362389 w 4362389"/>
              <a:gd name="connsiteY67" fmla="*/ 3822681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822681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822681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822681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330530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195569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195569 h 3851067"/>
              <a:gd name="connsiteX69" fmla="*/ 4352893 w 4362389"/>
              <a:gd name="connsiteY69" fmla="*/ 3268636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355832 w 4362389"/>
              <a:gd name="connsiteY67" fmla="*/ 3851067 h 3851067"/>
              <a:gd name="connsiteX68" fmla="*/ 4362389 w 4362389"/>
              <a:gd name="connsiteY68" fmla="*/ 3195569 h 3851067"/>
              <a:gd name="connsiteX69" fmla="*/ 4352893 w 4362389"/>
              <a:gd name="connsiteY69" fmla="*/ 3268636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355832 w 4362389"/>
              <a:gd name="connsiteY67" fmla="*/ 3851067 h 3851067"/>
              <a:gd name="connsiteX68" fmla="*/ 4362389 w 4362389"/>
              <a:gd name="connsiteY68" fmla="*/ 3195569 h 3851067"/>
              <a:gd name="connsiteX69" fmla="*/ 4352893 w 4362389"/>
              <a:gd name="connsiteY69" fmla="*/ 3268636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355832 w 4362389"/>
              <a:gd name="connsiteY67" fmla="*/ 3851067 h 3851067"/>
              <a:gd name="connsiteX68" fmla="*/ 4362389 w 4362389"/>
              <a:gd name="connsiteY68" fmla="*/ 3195569 h 3851067"/>
              <a:gd name="connsiteX69" fmla="*/ 4352893 w 4362389"/>
              <a:gd name="connsiteY69" fmla="*/ 3268636 h 385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362389" h="3851067">
                <a:moveTo>
                  <a:pt x="4352893" y="3268636"/>
                </a:moveTo>
                <a:lnTo>
                  <a:pt x="4310031" y="736579"/>
                </a:lnTo>
                <a:lnTo>
                  <a:pt x="4236212" y="654441"/>
                </a:lnTo>
                <a:cubicBezTo>
                  <a:pt x="4230274" y="633267"/>
                  <a:pt x="4218181" y="502407"/>
                  <a:pt x="4146929" y="527395"/>
                </a:cubicBezTo>
                <a:lnTo>
                  <a:pt x="2938462" y="185737"/>
                </a:lnTo>
                <a:lnTo>
                  <a:pt x="2886075" y="633412"/>
                </a:lnTo>
                <a:lnTo>
                  <a:pt x="2814637" y="628650"/>
                </a:lnTo>
                <a:lnTo>
                  <a:pt x="2695575" y="609600"/>
                </a:lnTo>
                <a:lnTo>
                  <a:pt x="2586037" y="657225"/>
                </a:lnTo>
                <a:lnTo>
                  <a:pt x="2428875" y="690562"/>
                </a:lnTo>
                <a:lnTo>
                  <a:pt x="2266950" y="666750"/>
                </a:lnTo>
                <a:lnTo>
                  <a:pt x="2114550" y="633412"/>
                </a:lnTo>
                <a:lnTo>
                  <a:pt x="2019300" y="571500"/>
                </a:lnTo>
                <a:lnTo>
                  <a:pt x="1828800" y="514350"/>
                </a:lnTo>
                <a:lnTo>
                  <a:pt x="1566862" y="385762"/>
                </a:lnTo>
                <a:lnTo>
                  <a:pt x="1490662" y="400050"/>
                </a:lnTo>
                <a:lnTo>
                  <a:pt x="1419225" y="228600"/>
                </a:lnTo>
                <a:lnTo>
                  <a:pt x="1376362" y="242887"/>
                </a:lnTo>
                <a:lnTo>
                  <a:pt x="1333500" y="252412"/>
                </a:lnTo>
                <a:lnTo>
                  <a:pt x="1300162" y="242887"/>
                </a:lnTo>
                <a:lnTo>
                  <a:pt x="1309687" y="195262"/>
                </a:lnTo>
                <a:cubicBezTo>
                  <a:pt x="1319597" y="155622"/>
                  <a:pt x="1306121" y="157162"/>
                  <a:pt x="1323975" y="157162"/>
                </a:cubicBezTo>
                <a:lnTo>
                  <a:pt x="1338262" y="142875"/>
                </a:lnTo>
                <a:lnTo>
                  <a:pt x="1295400" y="76200"/>
                </a:lnTo>
                <a:lnTo>
                  <a:pt x="1252537" y="66675"/>
                </a:lnTo>
                <a:lnTo>
                  <a:pt x="1171575" y="0"/>
                </a:lnTo>
                <a:lnTo>
                  <a:pt x="900112" y="114300"/>
                </a:lnTo>
                <a:lnTo>
                  <a:pt x="914400" y="185737"/>
                </a:lnTo>
                <a:lnTo>
                  <a:pt x="738187" y="500062"/>
                </a:lnTo>
                <a:cubicBezTo>
                  <a:pt x="694466" y="568073"/>
                  <a:pt x="721746" y="566737"/>
                  <a:pt x="690562" y="566737"/>
                </a:cubicBezTo>
                <a:lnTo>
                  <a:pt x="628650" y="628650"/>
                </a:lnTo>
                <a:lnTo>
                  <a:pt x="552450" y="642937"/>
                </a:lnTo>
                <a:lnTo>
                  <a:pt x="500062" y="628650"/>
                </a:lnTo>
                <a:lnTo>
                  <a:pt x="461962" y="590550"/>
                </a:lnTo>
                <a:lnTo>
                  <a:pt x="509587" y="714375"/>
                </a:lnTo>
                <a:lnTo>
                  <a:pt x="71437" y="681037"/>
                </a:lnTo>
                <a:lnTo>
                  <a:pt x="0" y="690562"/>
                </a:lnTo>
                <a:lnTo>
                  <a:pt x="95250" y="885825"/>
                </a:lnTo>
                <a:cubicBezTo>
                  <a:pt x="210237" y="1125381"/>
                  <a:pt x="121505" y="1123950"/>
                  <a:pt x="214312" y="1123950"/>
                </a:cubicBezTo>
                <a:lnTo>
                  <a:pt x="404812" y="1362075"/>
                </a:lnTo>
                <a:lnTo>
                  <a:pt x="1295400" y="2543175"/>
                </a:lnTo>
                <a:cubicBezTo>
                  <a:pt x="1276175" y="2370147"/>
                  <a:pt x="1218848" y="2371725"/>
                  <a:pt x="1281112" y="2371725"/>
                </a:cubicBezTo>
                <a:lnTo>
                  <a:pt x="1333500" y="2262187"/>
                </a:lnTo>
                <a:lnTo>
                  <a:pt x="1328737" y="2181225"/>
                </a:lnTo>
                <a:lnTo>
                  <a:pt x="1443037" y="2286000"/>
                </a:lnTo>
                <a:lnTo>
                  <a:pt x="1495425" y="2195512"/>
                </a:lnTo>
                <a:lnTo>
                  <a:pt x="1614487" y="2224087"/>
                </a:lnTo>
                <a:lnTo>
                  <a:pt x="1695450" y="2290762"/>
                </a:lnTo>
                <a:lnTo>
                  <a:pt x="2857500" y="3095625"/>
                </a:lnTo>
                <a:cubicBezTo>
                  <a:pt x="2921324" y="3134902"/>
                  <a:pt x="2902277" y="3150860"/>
                  <a:pt x="2924175" y="3128962"/>
                </a:cubicBezTo>
                <a:lnTo>
                  <a:pt x="3000375" y="3105150"/>
                </a:lnTo>
                <a:lnTo>
                  <a:pt x="3119437" y="3038475"/>
                </a:lnTo>
                <a:cubicBezTo>
                  <a:pt x="3174174" y="2988714"/>
                  <a:pt x="3148225" y="2990850"/>
                  <a:pt x="3181350" y="2990850"/>
                </a:cubicBezTo>
                <a:lnTo>
                  <a:pt x="3209925" y="2909887"/>
                </a:lnTo>
                <a:cubicBezTo>
                  <a:pt x="3229685" y="2850607"/>
                  <a:pt x="3214776" y="2866936"/>
                  <a:pt x="3233737" y="2847975"/>
                </a:cubicBezTo>
                <a:cubicBezTo>
                  <a:pt x="3326545" y="2740514"/>
                  <a:pt x="3303589" y="2784476"/>
                  <a:pt x="3328987" y="2733675"/>
                </a:cubicBezTo>
                <a:lnTo>
                  <a:pt x="3414712" y="2643187"/>
                </a:lnTo>
                <a:lnTo>
                  <a:pt x="3471862" y="2600325"/>
                </a:lnTo>
                <a:lnTo>
                  <a:pt x="3529012" y="2600325"/>
                </a:lnTo>
                <a:lnTo>
                  <a:pt x="3614737" y="2633662"/>
                </a:lnTo>
                <a:lnTo>
                  <a:pt x="3757612" y="2867025"/>
                </a:lnTo>
                <a:cubicBezTo>
                  <a:pt x="3839421" y="2996956"/>
                  <a:pt x="3838575" y="2944961"/>
                  <a:pt x="3838575" y="3000375"/>
                </a:cubicBezTo>
                <a:lnTo>
                  <a:pt x="3886200" y="3081337"/>
                </a:lnTo>
                <a:lnTo>
                  <a:pt x="3914775" y="3186112"/>
                </a:lnTo>
                <a:lnTo>
                  <a:pt x="3992922" y="3769242"/>
                </a:lnTo>
                <a:cubicBezTo>
                  <a:pt x="3994850" y="3768087"/>
                  <a:pt x="4068556" y="3787795"/>
                  <a:pt x="3998706" y="3765776"/>
                </a:cubicBezTo>
                <a:cubicBezTo>
                  <a:pt x="4000685" y="3765776"/>
                  <a:pt x="4133819" y="3768827"/>
                  <a:pt x="4004643" y="3765776"/>
                </a:cubicBezTo>
                <a:lnTo>
                  <a:pt x="4355832" y="3851067"/>
                </a:lnTo>
                <a:cubicBezTo>
                  <a:pt x="4358018" y="3632568"/>
                  <a:pt x="4360203" y="3414068"/>
                  <a:pt x="4362389" y="3195569"/>
                </a:cubicBezTo>
                <a:lnTo>
                  <a:pt x="4352893" y="3268636"/>
                </a:lnTo>
                <a:close/>
              </a:path>
            </a:pathLst>
          </a:cu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" name="CaixaDeTexto 34" hidden="1"/>
          <p:cNvSpPr txBox="1"/>
          <p:nvPr/>
        </p:nvSpPr>
        <p:spPr>
          <a:xfrm>
            <a:off x="6000750" y="4384675"/>
            <a:ext cx="19288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Setor Vila Prudente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611560" y="3938885"/>
            <a:ext cx="2286000" cy="723900"/>
          </a:xfrm>
          <a:prstGeom prst="rect">
            <a:avLst/>
          </a:prstGeom>
          <a:solidFill>
            <a:srgbClr val="F3CC5F">
              <a:alpha val="27843"/>
            </a:srgbClr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  44.403 habitantes</a:t>
            </a:r>
          </a:p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119.686 empregos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107504" y="3438649"/>
            <a:ext cx="649287" cy="503238"/>
          </a:xfrm>
          <a:prstGeom prst="ellipse">
            <a:avLst/>
          </a:prstGeom>
          <a:solidFill>
            <a:srgbClr val="F3C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2,7 empregos /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82" name="Rectangle 3"/>
          <p:cNvSpPr>
            <a:spLocks noChangeArrowheads="1"/>
          </p:cNvSpPr>
          <p:nvPr/>
        </p:nvSpPr>
        <p:spPr bwMode="auto">
          <a:xfrm>
            <a:off x="539552" y="69662"/>
            <a:ext cx="8094908" cy="338554"/>
          </a:xfrm>
          <a:prstGeom prst="rect">
            <a:avLst/>
          </a:prstGeom>
          <a:solidFill>
            <a:srgbClr val="860000">
              <a:alpha val="1686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altLang="pt-BR" sz="1600" b="1" cap="all" dirty="0">
                <a:solidFill>
                  <a:srgbClr val="FDDD83"/>
                </a:solidFill>
                <a:latin typeface="Myriad Pro" pitchFamily="34" charset="0"/>
              </a:rPr>
              <a:t>Relação empregos / habitantes </a:t>
            </a:r>
            <a:r>
              <a:rPr lang="pt-BR" altLang="pt-BR" sz="1600" b="1" cap="all" dirty="0" smtClean="0">
                <a:solidFill>
                  <a:srgbClr val="FDDD83"/>
                </a:solidFill>
                <a:latin typeface="Myriad Pro" pitchFamily="34" charset="0"/>
              </a:rPr>
              <a:t>– SETORES DA Subprefeitura Mooca</a:t>
            </a:r>
            <a:endParaRPr lang="pt-BR" altLang="pt-BR" sz="1600" cap="all" dirty="0">
              <a:solidFill>
                <a:srgbClr val="FDDD83"/>
              </a:solidFill>
              <a:latin typeface="Myriad Pro" pitchFamily="34" charset="0"/>
            </a:endParaRPr>
          </a:p>
        </p:txBody>
      </p:sp>
      <p:grpSp>
        <p:nvGrpSpPr>
          <p:cNvPr id="54285" name="setores_txt"/>
          <p:cNvGrpSpPr>
            <a:grpSpLocks/>
          </p:cNvGrpSpPr>
          <p:nvPr/>
        </p:nvGrpSpPr>
        <p:grpSpPr bwMode="auto">
          <a:xfrm>
            <a:off x="3707918" y="1300313"/>
            <a:ext cx="2304243" cy="1994320"/>
            <a:chOff x="3707885" y="1299884"/>
            <a:chExt cx="2304284" cy="1994526"/>
          </a:xfrm>
        </p:grpSpPr>
        <p:sp>
          <p:nvSpPr>
            <p:cNvPr id="18" name="CaixaDeTexto 17"/>
            <p:cNvSpPr txBox="1"/>
            <p:nvPr/>
          </p:nvSpPr>
          <p:spPr>
            <a:xfrm>
              <a:off x="3707885" y="1299884"/>
              <a:ext cx="1152153" cy="3078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  <a:t>Mooca</a:t>
              </a:r>
              <a:endParaRPr lang="pt-BR" sz="1400" b="1" dirty="0">
                <a:solidFill>
                  <a:srgbClr val="860000"/>
                </a:solidFill>
                <a:latin typeface="Myriad Pro" pitchFamily="34" charset="0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5102857" y="2555669"/>
              <a:ext cx="909312" cy="738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  <a:t>Parque</a:t>
              </a:r>
              <a:b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</a:br>
              <a: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  <a:t>da</a:t>
              </a:r>
              <a:b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</a:br>
              <a: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  <a:t>Mooca</a:t>
              </a:r>
              <a:endParaRPr lang="pt-BR" sz="1400" b="1" dirty="0">
                <a:solidFill>
                  <a:srgbClr val="860000"/>
                </a:solidFill>
                <a:latin typeface="Myriad Pro" pitchFamily="34" charset="0"/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4361779" y="2349498"/>
              <a:ext cx="786278" cy="523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  <a:t>Henry</a:t>
              </a:r>
              <a:b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</a:br>
              <a: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  <a:t>Ford</a:t>
              </a:r>
              <a:endParaRPr lang="pt-BR" sz="1400" b="1" dirty="0">
                <a:solidFill>
                  <a:srgbClr val="860000"/>
                </a:solidFill>
                <a:latin typeface="Myriad Pro" pitchFamily="34" charset="0"/>
              </a:endParaRPr>
            </a:p>
          </p:txBody>
        </p:sp>
      </p:grpSp>
      <p:sp>
        <p:nvSpPr>
          <p:cNvPr id="21" name="CaixaDeTexto 20"/>
          <p:cNvSpPr txBox="1"/>
          <p:nvPr/>
        </p:nvSpPr>
        <p:spPr>
          <a:xfrm>
            <a:off x="34281" y="3038539"/>
            <a:ext cx="937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Imagem 12" descr="icon_cinza_42.png"/>
          <p:cNvPicPr>
            <a:picLocks noChangeAspect="1"/>
          </p:cNvPicPr>
          <p:nvPr/>
        </p:nvPicPr>
        <p:blipFill>
          <a:blip r:embed="rId5" cstate="print">
            <a:lum bright="100000"/>
          </a:blip>
          <a:srcRect/>
          <a:stretch>
            <a:fillRect/>
          </a:stretch>
        </p:blipFill>
        <p:spPr bwMode="auto">
          <a:xfrm>
            <a:off x="43956" y="54273"/>
            <a:ext cx="527370" cy="527370"/>
          </a:xfrm>
          <a:prstGeom prst="rect">
            <a:avLst/>
          </a:prstGeom>
          <a:solidFill>
            <a:srgbClr val="FDDD83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Elipse 24"/>
          <p:cNvSpPr/>
          <p:nvPr/>
        </p:nvSpPr>
        <p:spPr>
          <a:xfrm>
            <a:off x="107504" y="5167659"/>
            <a:ext cx="649288" cy="503238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0,9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empregos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83568" y="5595694"/>
            <a:ext cx="2286000" cy="723275"/>
          </a:xfrm>
          <a:prstGeom prst="rect">
            <a:avLst/>
          </a:prstGeom>
          <a:solidFill>
            <a:srgbClr val="860000">
              <a:alpha val="27059"/>
            </a:srgbClr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145.806 habitantes </a:t>
            </a:r>
          </a:p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131.100 empregos 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34281" y="4838739"/>
            <a:ext cx="937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2040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VC_fotoaerea.jpg"/>
          <p:cNvPicPr>
            <a:picLocks noChangeAspect="1"/>
          </p:cNvPicPr>
          <p:nvPr/>
        </p:nvPicPr>
        <p:blipFill>
          <a:blip r:embed="rId2" cstate="print"/>
          <a:srcRect l="3377" r="10182" b="1299"/>
          <a:stretch>
            <a:fillRect/>
          </a:stretch>
        </p:blipFill>
        <p:spPr>
          <a:xfrm>
            <a:off x="-36513" y="-17736"/>
            <a:ext cx="9169161" cy="64629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setores"/>
          <p:cNvGrpSpPr/>
          <p:nvPr/>
        </p:nvGrpSpPr>
        <p:grpSpPr>
          <a:xfrm>
            <a:off x="2555776" y="827894"/>
            <a:ext cx="3885507" cy="5059027"/>
            <a:chOff x="2548393" y="783203"/>
            <a:chExt cx="3885507" cy="5059027"/>
          </a:xfrm>
          <a:noFill/>
        </p:grpSpPr>
        <p:sp>
          <p:nvSpPr>
            <p:cNvPr id="50" name="Forma livre 49"/>
            <p:cNvSpPr/>
            <p:nvPr/>
          </p:nvSpPr>
          <p:spPr>
            <a:xfrm>
              <a:off x="2802835" y="783203"/>
              <a:ext cx="1924298" cy="1610140"/>
            </a:xfrm>
            <a:custGeom>
              <a:avLst/>
              <a:gdLst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00970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00970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00970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00970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00970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00970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72376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713473 w 1924298"/>
                <a:gd name="connsiteY2" fmla="*/ 982048 h 1610140"/>
                <a:gd name="connsiteX3" fmla="*/ 1872376 w 1924298"/>
                <a:gd name="connsiteY3" fmla="*/ 1347747 h 1610140"/>
                <a:gd name="connsiteX4" fmla="*/ 1578334 w 1924298"/>
                <a:gd name="connsiteY4" fmla="*/ 1463040 h 1610140"/>
                <a:gd name="connsiteX5" fmla="*/ 1526650 w 1924298"/>
                <a:gd name="connsiteY5" fmla="*/ 1467016 h 1610140"/>
                <a:gd name="connsiteX6" fmla="*/ 1335819 w 1924298"/>
                <a:gd name="connsiteY6" fmla="*/ 1546529 h 1610140"/>
                <a:gd name="connsiteX7" fmla="*/ 1343770 w 1924298"/>
                <a:gd name="connsiteY7" fmla="*/ 1578334 h 1610140"/>
                <a:gd name="connsiteX8" fmla="*/ 1300038 w 1924298"/>
                <a:gd name="connsiteY8" fmla="*/ 1610140 h 1610140"/>
                <a:gd name="connsiteX9" fmla="*/ 1256306 w 1924298"/>
                <a:gd name="connsiteY9" fmla="*/ 1554480 h 1610140"/>
                <a:gd name="connsiteX10" fmla="*/ 1001864 w 1924298"/>
                <a:gd name="connsiteY10" fmla="*/ 1069451 h 1610140"/>
                <a:gd name="connsiteX11" fmla="*/ 970059 w 1924298"/>
                <a:gd name="connsiteY11" fmla="*/ 981987 h 1610140"/>
                <a:gd name="connsiteX12" fmla="*/ 910424 w 1924298"/>
                <a:gd name="connsiteY12" fmla="*/ 878620 h 1610140"/>
                <a:gd name="connsiteX13" fmla="*/ 842838 w 1924298"/>
                <a:gd name="connsiteY13" fmla="*/ 807058 h 1610140"/>
                <a:gd name="connsiteX14" fmla="*/ 759349 w 1924298"/>
                <a:gd name="connsiteY14" fmla="*/ 755374 h 1610140"/>
                <a:gd name="connsiteX15" fmla="*/ 329979 w 1924298"/>
                <a:gd name="connsiteY15" fmla="*/ 608275 h 1610140"/>
                <a:gd name="connsiteX16" fmla="*/ 202758 w 1924298"/>
                <a:gd name="connsiteY16" fmla="*/ 540689 h 1610140"/>
                <a:gd name="connsiteX17" fmla="*/ 79513 w 1924298"/>
                <a:gd name="connsiteY17" fmla="*/ 433347 h 1610140"/>
                <a:gd name="connsiteX18" fmla="*/ 0 w 1924298"/>
                <a:gd name="connsiteY18" fmla="*/ 341907 h 1610140"/>
                <a:gd name="connsiteX19" fmla="*/ 27829 w 1924298"/>
                <a:gd name="connsiteY19" fmla="*/ 298174 h 1610140"/>
                <a:gd name="connsiteX20" fmla="*/ 63610 w 1924298"/>
                <a:gd name="connsiteY20" fmla="*/ 278296 h 1610140"/>
                <a:gd name="connsiteX21" fmla="*/ 826935 w 1924298"/>
                <a:gd name="connsiteY21" fmla="*/ 373712 h 1610140"/>
                <a:gd name="connsiteX22" fmla="*/ 938254 w 1924298"/>
                <a:gd name="connsiteY22" fmla="*/ 377687 h 1610140"/>
                <a:gd name="connsiteX23" fmla="*/ 1049572 w 1924298"/>
                <a:gd name="connsiteY23" fmla="*/ 361785 h 1610140"/>
                <a:gd name="connsiteX24" fmla="*/ 1681701 w 1924298"/>
                <a:gd name="connsiteY24" fmla="*/ 0 h 1610140"/>
                <a:gd name="connsiteX25" fmla="*/ 1892410 w 1924298"/>
                <a:gd name="connsiteY25" fmla="*/ 258418 h 1610140"/>
                <a:gd name="connsiteX26" fmla="*/ 1920240 w 1924298"/>
                <a:gd name="connsiteY26" fmla="*/ 337931 h 1610140"/>
                <a:gd name="connsiteX27" fmla="*/ 1924215 w 1924298"/>
                <a:gd name="connsiteY27" fmla="*/ 397566 h 1610140"/>
                <a:gd name="connsiteX28" fmla="*/ 1876508 w 1924298"/>
                <a:gd name="connsiteY28" fmla="*/ 767301 h 1610140"/>
                <a:gd name="connsiteX29" fmla="*/ 1876508 w 1924298"/>
                <a:gd name="connsiteY29" fmla="*/ 822960 h 1610140"/>
                <a:gd name="connsiteX30" fmla="*/ 1880483 w 1924298"/>
                <a:gd name="connsiteY30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709942 w 1924298"/>
                <a:gd name="connsiteY2" fmla="*/ 982048 h 1610140"/>
                <a:gd name="connsiteX3" fmla="*/ 1713473 w 1924298"/>
                <a:gd name="connsiteY3" fmla="*/ 982048 h 1610140"/>
                <a:gd name="connsiteX4" fmla="*/ 1872376 w 1924298"/>
                <a:gd name="connsiteY4" fmla="*/ 1347747 h 1610140"/>
                <a:gd name="connsiteX5" fmla="*/ 1578334 w 1924298"/>
                <a:gd name="connsiteY5" fmla="*/ 1463040 h 1610140"/>
                <a:gd name="connsiteX6" fmla="*/ 1526650 w 1924298"/>
                <a:gd name="connsiteY6" fmla="*/ 1467016 h 1610140"/>
                <a:gd name="connsiteX7" fmla="*/ 1335819 w 1924298"/>
                <a:gd name="connsiteY7" fmla="*/ 1546529 h 1610140"/>
                <a:gd name="connsiteX8" fmla="*/ 1343770 w 1924298"/>
                <a:gd name="connsiteY8" fmla="*/ 1578334 h 1610140"/>
                <a:gd name="connsiteX9" fmla="*/ 1300038 w 1924298"/>
                <a:gd name="connsiteY9" fmla="*/ 1610140 h 1610140"/>
                <a:gd name="connsiteX10" fmla="*/ 1256306 w 1924298"/>
                <a:gd name="connsiteY10" fmla="*/ 1554480 h 1610140"/>
                <a:gd name="connsiteX11" fmla="*/ 1001864 w 1924298"/>
                <a:gd name="connsiteY11" fmla="*/ 1069451 h 1610140"/>
                <a:gd name="connsiteX12" fmla="*/ 970059 w 1924298"/>
                <a:gd name="connsiteY12" fmla="*/ 981987 h 1610140"/>
                <a:gd name="connsiteX13" fmla="*/ 910424 w 1924298"/>
                <a:gd name="connsiteY13" fmla="*/ 878620 h 1610140"/>
                <a:gd name="connsiteX14" fmla="*/ 842838 w 1924298"/>
                <a:gd name="connsiteY14" fmla="*/ 807058 h 1610140"/>
                <a:gd name="connsiteX15" fmla="*/ 759349 w 1924298"/>
                <a:gd name="connsiteY15" fmla="*/ 755374 h 1610140"/>
                <a:gd name="connsiteX16" fmla="*/ 329979 w 1924298"/>
                <a:gd name="connsiteY16" fmla="*/ 608275 h 1610140"/>
                <a:gd name="connsiteX17" fmla="*/ 202758 w 1924298"/>
                <a:gd name="connsiteY17" fmla="*/ 540689 h 1610140"/>
                <a:gd name="connsiteX18" fmla="*/ 79513 w 1924298"/>
                <a:gd name="connsiteY18" fmla="*/ 433347 h 1610140"/>
                <a:gd name="connsiteX19" fmla="*/ 0 w 1924298"/>
                <a:gd name="connsiteY19" fmla="*/ 341907 h 1610140"/>
                <a:gd name="connsiteX20" fmla="*/ 27829 w 1924298"/>
                <a:gd name="connsiteY20" fmla="*/ 298174 h 1610140"/>
                <a:gd name="connsiteX21" fmla="*/ 63610 w 1924298"/>
                <a:gd name="connsiteY21" fmla="*/ 278296 h 1610140"/>
                <a:gd name="connsiteX22" fmla="*/ 826935 w 1924298"/>
                <a:gd name="connsiteY22" fmla="*/ 373712 h 1610140"/>
                <a:gd name="connsiteX23" fmla="*/ 938254 w 1924298"/>
                <a:gd name="connsiteY23" fmla="*/ 377687 h 1610140"/>
                <a:gd name="connsiteX24" fmla="*/ 1049572 w 1924298"/>
                <a:gd name="connsiteY24" fmla="*/ 361785 h 1610140"/>
                <a:gd name="connsiteX25" fmla="*/ 1681701 w 1924298"/>
                <a:gd name="connsiteY25" fmla="*/ 0 h 1610140"/>
                <a:gd name="connsiteX26" fmla="*/ 1892410 w 1924298"/>
                <a:gd name="connsiteY26" fmla="*/ 258418 h 1610140"/>
                <a:gd name="connsiteX27" fmla="*/ 1920240 w 1924298"/>
                <a:gd name="connsiteY27" fmla="*/ 337931 h 1610140"/>
                <a:gd name="connsiteX28" fmla="*/ 1924215 w 1924298"/>
                <a:gd name="connsiteY28" fmla="*/ 397566 h 1610140"/>
                <a:gd name="connsiteX29" fmla="*/ 1876508 w 1924298"/>
                <a:gd name="connsiteY29" fmla="*/ 767301 h 1610140"/>
                <a:gd name="connsiteX30" fmla="*/ 1876508 w 1924298"/>
                <a:gd name="connsiteY30" fmla="*/ 822960 h 1610140"/>
                <a:gd name="connsiteX31" fmla="*/ 1880483 w 1924298"/>
                <a:gd name="connsiteY31" fmla="*/ 906449 h 1610140"/>
                <a:gd name="connsiteX0" fmla="*/ 1880483 w 1924298"/>
                <a:gd name="connsiteY0" fmla="*/ 906449 h 1610140"/>
                <a:gd name="connsiteX1" fmla="*/ 1709942 w 1924298"/>
                <a:gd name="connsiteY1" fmla="*/ 982048 h 1610140"/>
                <a:gd name="connsiteX2" fmla="*/ 1713473 w 1924298"/>
                <a:gd name="connsiteY2" fmla="*/ 982048 h 1610140"/>
                <a:gd name="connsiteX3" fmla="*/ 1872376 w 1924298"/>
                <a:gd name="connsiteY3" fmla="*/ 1347747 h 1610140"/>
                <a:gd name="connsiteX4" fmla="*/ 1578334 w 1924298"/>
                <a:gd name="connsiteY4" fmla="*/ 1463040 h 1610140"/>
                <a:gd name="connsiteX5" fmla="*/ 1526650 w 1924298"/>
                <a:gd name="connsiteY5" fmla="*/ 1467016 h 1610140"/>
                <a:gd name="connsiteX6" fmla="*/ 1335819 w 1924298"/>
                <a:gd name="connsiteY6" fmla="*/ 1546529 h 1610140"/>
                <a:gd name="connsiteX7" fmla="*/ 1343770 w 1924298"/>
                <a:gd name="connsiteY7" fmla="*/ 1578334 h 1610140"/>
                <a:gd name="connsiteX8" fmla="*/ 1300038 w 1924298"/>
                <a:gd name="connsiteY8" fmla="*/ 1610140 h 1610140"/>
                <a:gd name="connsiteX9" fmla="*/ 1256306 w 1924298"/>
                <a:gd name="connsiteY9" fmla="*/ 1554480 h 1610140"/>
                <a:gd name="connsiteX10" fmla="*/ 1001864 w 1924298"/>
                <a:gd name="connsiteY10" fmla="*/ 1069451 h 1610140"/>
                <a:gd name="connsiteX11" fmla="*/ 970059 w 1924298"/>
                <a:gd name="connsiteY11" fmla="*/ 981987 h 1610140"/>
                <a:gd name="connsiteX12" fmla="*/ 910424 w 1924298"/>
                <a:gd name="connsiteY12" fmla="*/ 878620 h 1610140"/>
                <a:gd name="connsiteX13" fmla="*/ 842838 w 1924298"/>
                <a:gd name="connsiteY13" fmla="*/ 807058 h 1610140"/>
                <a:gd name="connsiteX14" fmla="*/ 759349 w 1924298"/>
                <a:gd name="connsiteY14" fmla="*/ 755374 h 1610140"/>
                <a:gd name="connsiteX15" fmla="*/ 329979 w 1924298"/>
                <a:gd name="connsiteY15" fmla="*/ 608275 h 1610140"/>
                <a:gd name="connsiteX16" fmla="*/ 202758 w 1924298"/>
                <a:gd name="connsiteY16" fmla="*/ 540689 h 1610140"/>
                <a:gd name="connsiteX17" fmla="*/ 79513 w 1924298"/>
                <a:gd name="connsiteY17" fmla="*/ 433347 h 1610140"/>
                <a:gd name="connsiteX18" fmla="*/ 0 w 1924298"/>
                <a:gd name="connsiteY18" fmla="*/ 341907 h 1610140"/>
                <a:gd name="connsiteX19" fmla="*/ 27829 w 1924298"/>
                <a:gd name="connsiteY19" fmla="*/ 298174 h 1610140"/>
                <a:gd name="connsiteX20" fmla="*/ 63610 w 1924298"/>
                <a:gd name="connsiteY20" fmla="*/ 278296 h 1610140"/>
                <a:gd name="connsiteX21" fmla="*/ 826935 w 1924298"/>
                <a:gd name="connsiteY21" fmla="*/ 373712 h 1610140"/>
                <a:gd name="connsiteX22" fmla="*/ 938254 w 1924298"/>
                <a:gd name="connsiteY22" fmla="*/ 377687 h 1610140"/>
                <a:gd name="connsiteX23" fmla="*/ 1049572 w 1924298"/>
                <a:gd name="connsiteY23" fmla="*/ 361785 h 1610140"/>
                <a:gd name="connsiteX24" fmla="*/ 1681701 w 1924298"/>
                <a:gd name="connsiteY24" fmla="*/ 0 h 1610140"/>
                <a:gd name="connsiteX25" fmla="*/ 1892410 w 1924298"/>
                <a:gd name="connsiteY25" fmla="*/ 258418 h 1610140"/>
                <a:gd name="connsiteX26" fmla="*/ 1920240 w 1924298"/>
                <a:gd name="connsiteY26" fmla="*/ 337931 h 1610140"/>
                <a:gd name="connsiteX27" fmla="*/ 1924215 w 1924298"/>
                <a:gd name="connsiteY27" fmla="*/ 397566 h 1610140"/>
                <a:gd name="connsiteX28" fmla="*/ 1876508 w 1924298"/>
                <a:gd name="connsiteY28" fmla="*/ 767301 h 1610140"/>
                <a:gd name="connsiteX29" fmla="*/ 1876508 w 1924298"/>
                <a:gd name="connsiteY29" fmla="*/ 822960 h 1610140"/>
                <a:gd name="connsiteX30" fmla="*/ 1880483 w 1924298"/>
                <a:gd name="connsiteY30" fmla="*/ 906449 h 161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24298" h="1610140">
                  <a:moveTo>
                    <a:pt x="1880483" y="906449"/>
                  </a:moveTo>
                  <a:lnTo>
                    <a:pt x="1709942" y="982048"/>
                  </a:lnTo>
                  <a:lnTo>
                    <a:pt x="1713473" y="982048"/>
                  </a:lnTo>
                  <a:lnTo>
                    <a:pt x="1872376" y="1347747"/>
                  </a:lnTo>
                  <a:lnTo>
                    <a:pt x="1578334" y="1463040"/>
                  </a:lnTo>
                  <a:lnTo>
                    <a:pt x="1526650" y="1467016"/>
                  </a:lnTo>
                  <a:lnTo>
                    <a:pt x="1335819" y="1546529"/>
                  </a:lnTo>
                  <a:lnTo>
                    <a:pt x="1343770" y="1578334"/>
                  </a:lnTo>
                  <a:lnTo>
                    <a:pt x="1300038" y="1610140"/>
                  </a:lnTo>
                  <a:lnTo>
                    <a:pt x="1256306" y="1554480"/>
                  </a:lnTo>
                  <a:lnTo>
                    <a:pt x="1001864" y="1069451"/>
                  </a:lnTo>
                  <a:lnTo>
                    <a:pt x="970059" y="981987"/>
                  </a:lnTo>
                  <a:lnTo>
                    <a:pt x="910424" y="878620"/>
                  </a:lnTo>
                  <a:lnTo>
                    <a:pt x="842838" y="807058"/>
                  </a:lnTo>
                  <a:lnTo>
                    <a:pt x="759349" y="755374"/>
                  </a:lnTo>
                  <a:lnTo>
                    <a:pt x="329979" y="608275"/>
                  </a:lnTo>
                  <a:cubicBezTo>
                    <a:pt x="205068" y="543805"/>
                    <a:pt x="239424" y="577355"/>
                    <a:pt x="202758" y="540689"/>
                  </a:cubicBezTo>
                  <a:lnTo>
                    <a:pt x="79513" y="433347"/>
                  </a:lnTo>
                  <a:lnTo>
                    <a:pt x="0" y="341907"/>
                  </a:lnTo>
                  <a:lnTo>
                    <a:pt x="27829" y="298174"/>
                  </a:lnTo>
                  <a:lnTo>
                    <a:pt x="63610" y="278296"/>
                  </a:lnTo>
                  <a:lnTo>
                    <a:pt x="826935" y="373712"/>
                  </a:lnTo>
                  <a:lnTo>
                    <a:pt x="938254" y="377687"/>
                  </a:lnTo>
                  <a:lnTo>
                    <a:pt x="1049572" y="361785"/>
                  </a:lnTo>
                  <a:lnTo>
                    <a:pt x="1681701" y="0"/>
                  </a:lnTo>
                  <a:lnTo>
                    <a:pt x="1892410" y="258418"/>
                  </a:lnTo>
                  <a:lnTo>
                    <a:pt x="1920240" y="337931"/>
                  </a:lnTo>
                  <a:cubicBezTo>
                    <a:pt x="1924298" y="402863"/>
                    <a:pt x="1924215" y="422786"/>
                    <a:pt x="1924215" y="397566"/>
                  </a:cubicBezTo>
                  <a:lnTo>
                    <a:pt x="1876508" y="767301"/>
                  </a:lnTo>
                  <a:lnTo>
                    <a:pt x="1876508" y="822960"/>
                  </a:lnTo>
                  <a:lnTo>
                    <a:pt x="1880483" y="90644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Forma livre 50"/>
            <p:cNvSpPr/>
            <p:nvPr/>
          </p:nvSpPr>
          <p:spPr>
            <a:xfrm>
              <a:off x="2548393" y="1129085"/>
              <a:ext cx="1451113" cy="1256306"/>
            </a:xfrm>
            <a:custGeom>
              <a:avLst/>
              <a:gdLst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160890 w 1451113"/>
                <a:gd name="connsiteY31" fmla="*/ 532738 h 1256306"/>
                <a:gd name="connsiteX32" fmla="*/ 1232452 w 1451113"/>
                <a:gd name="connsiteY32" fmla="*/ 663934 h 1256306"/>
                <a:gd name="connsiteX33" fmla="*/ 1359673 w 1451113"/>
                <a:gd name="connsiteY33" fmla="*/ 922352 h 1256306"/>
                <a:gd name="connsiteX34" fmla="*/ 1451113 w 1451113"/>
                <a:gd name="connsiteY34" fmla="*/ 1125110 h 1256306"/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160890 w 1451113"/>
                <a:gd name="connsiteY31" fmla="*/ 532738 h 1256306"/>
                <a:gd name="connsiteX32" fmla="*/ 1232452 w 1451113"/>
                <a:gd name="connsiteY32" fmla="*/ 663934 h 1256306"/>
                <a:gd name="connsiteX33" fmla="*/ 1359673 w 1451113"/>
                <a:gd name="connsiteY33" fmla="*/ 922352 h 1256306"/>
                <a:gd name="connsiteX34" fmla="*/ 1451113 w 1451113"/>
                <a:gd name="connsiteY34" fmla="*/ 1125110 h 1256306"/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097280 w 1451113"/>
                <a:gd name="connsiteY31" fmla="*/ 465152 h 1256306"/>
                <a:gd name="connsiteX32" fmla="*/ 1160890 w 1451113"/>
                <a:gd name="connsiteY32" fmla="*/ 532738 h 1256306"/>
                <a:gd name="connsiteX33" fmla="*/ 1232452 w 1451113"/>
                <a:gd name="connsiteY33" fmla="*/ 663934 h 1256306"/>
                <a:gd name="connsiteX34" fmla="*/ 1359673 w 1451113"/>
                <a:gd name="connsiteY34" fmla="*/ 922352 h 1256306"/>
                <a:gd name="connsiteX35" fmla="*/ 1451113 w 1451113"/>
                <a:gd name="connsiteY35" fmla="*/ 1125110 h 1256306"/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097280 w 1451113"/>
                <a:gd name="connsiteY31" fmla="*/ 465152 h 1256306"/>
                <a:gd name="connsiteX32" fmla="*/ 1160890 w 1451113"/>
                <a:gd name="connsiteY32" fmla="*/ 532738 h 1256306"/>
                <a:gd name="connsiteX33" fmla="*/ 1232452 w 1451113"/>
                <a:gd name="connsiteY33" fmla="*/ 663934 h 1256306"/>
                <a:gd name="connsiteX34" fmla="*/ 1359673 w 1451113"/>
                <a:gd name="connsiteY34" fmla="*/ 922352 h 1256306"/>
                <a:gd name="connsiteX35" fmla="*/ 1451113 w 1451113"/>
                <a:gd name="connsiteY35" fmla="*/ 1125110 h 1256306"/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097280 w 1451113"/>
                <a:gd name="connsiteY31" fmla="*/ 465152 h 1256306"/>
                <a:gd name="connsiteX32" fmla="*/ 1160890 w 1451113"/>
                <a:gd name="connsiteY32" fmla="*/ 532738 h 1256306"/>
                <a:gd name="connsiteX33" fmla="*/ 1232452 w 1451113"/>
                <a:gd name="connsiteY33" fmla="*/ 663934 h 1256306"/>
                <a:gd name="connsiteX34" fmla="*/ 1359673 w 1451113"/>
                <a:gd name="connsiteY34" fmla="*/ 922352 h 1256306"/>
                <a:gd name="connsiteX35" fmla="*/ 1451113 w 1451113"/>
                <a:gd name="connsiteY35" fmla="*/ 1125110 h 1256306"/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097280 w 1451113"/>
                <a:gd name="connsiteY31" fmla="*/ 465152 h 1256306"/>
                <a:gd name="connsiteX32" fmla="*/ 1160890 w 1451113"/>
                <a:gd name="connsiteY32" fmla="*/ 532738 h 1256306"/>
                <a:gd name="connsiteX33" fmla="*/ 1232452 w 1451113"/>
                <a:gd name="connsiteY33" fmla="*/ 663934 h 1256306"/>
                <a:gd name="connsiteX34" fmla="*/ 1359673 w 1451113"/>
                <a:gd name="connsiteY34" fmla="*/ 922352 h 1256306"/>
                <a:gd name="connsiteX35" fmla="*/ 1451113 w 1451113"/>
                <a:gd name="connsiteY35" fmla="*/ 1125110 h 1256306"/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097280 w 1451113"/>
                <a:gd name="connsiteY31" fmla="*/ 465152 h 1256306"/>
                <a:gd name="connsiteX32" fmla="*/ 1160890 w 1451113"/>
                <a:gd name="connsiteY32" fmla="*/ 532738 h 1256306"/>
                <a:gd name="connsiteX33" fmla="*/ 1232452 w 1451113"/>
                <a:gd name="connsiteY33" fmla="*/ 663934 h 1256306"/>
                <a:gd name="connsiteX34" fmla="*/ 1359673 w 1451113"/>
                <a:gd name="connsiteY34" fmla="*/ 922352 h 1256306"/>
                <a:gd name="connsiteX35" fmla="*/ 1451113 w 1451113"/>
                <a:gd name="connsiteY35" fmla="*/ 1125110 h 12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51113" h="1256306">
                  <a:moveTo>
                    <a:pt x="1451113" y="1125110"/>
                  </a:moveTo>
                  <a:lnTo>
                    <a:pt x="1327868" y="1188720"/>
                  </a:lnTo>
                  <a:lnTo>
                    <a:pt x="1319917" y="1256306"/>
                  </a:lnTo>
                  <a:lnTo>
                    <a:pt x="1041621" y="1176793"/>
                  </a:lnTo>
                  <a:lnTo>
                    <a:pt x="1005840" y="1160891"/>
                  </a:lnTo>
                  <a:lnTo>
                    <a:pt x="910424" y="1164866"/>
                  </a:lnTo>
                  <a:lnTo>
                    <a:pt x="858741" y="1148964"/>
                  </a:lnTo>
                  <a:lnTo>
                    <a:pt x="822960" y="1117158"/>
                  </a:lnTo>
                  <a:lnTo>
                    <a:pt x="655983" y="886571"/>
                  </a:lnTo>
                  <a:lnTo>
                    <a:pt x="636104" y="858741"/>
                  </a:lnTo>
                  <a:lnTo>
                    <a:pt x="612250" y="834887"/>
                  </a:lnTo>
                  <a:lnTo>
                    <a:pt x="576470" y="815009"/>
                  </a:lnTo>
                  <a:lnTo>
                    <a:pt x="270344" y="727545"/>
                  </a:lnTo>
                  <a:lnTo>
                    <a:pt x="210710" y="727545"/>
                  </a:lnTo>
                  <a:lnTo>
                    <a:pt x="159026" y="731520"/>
                  </a:lnTo>
                  <a:lnTo>
                    <a:pt x="99391" y="739472"/>
                  </a:lnTo>
                  <a:lnTo>
                    <a:pt x="43732" y="731520"/>
                  </a:lnTo>
                  <a:lnTo>
                    <a:pt x="15903" y="691764"/>
                  </a:lnTo>
                  <a:lnTo>
                    <a:pt x="19878" y="652007"/>
                  </a:lnTo>
                  <a:lnTo>
                    <a:pt x="19878" y="612251"/>
                  </a:lnTo>
                  <a:lnTo>
                    <a:pt x="0" y="568518"/>
                  </a:lnTo>
                  <a:lnTo>
                    <a:pt x="99391" y="290223"/>
                  </a:lnTo>
                  <a:lnTo>
                    <a:pt x="143124" y="230588"/>
                  </a:lnTo>
                  <a:cubicBezTo>
                    <a:pt x="191698" y="137486"/>
                    <a:pt x="166521" y="163458"/>
                    <a:pt x="194807" y="135172"/>
                  </a:cubicBezTo>
                  <a:lnTo>
                    <a:pt x="254442" y="0"/>
                  </a:lnTo>
                  <a:lnTo>
                    <a:pt x="349857" y="103367"/>
                  </a:lnTo>
                  <a:lnTo>
                    <a:pt x="473103" y="206734"/>
                  </a:lnTo>
                  <a:lnTo>
                    <a:pt x="596348" y="270345"/>
                  </a:lnTo>
                  <a:lnTo>
                    <a:pt x="902473" y="369736"/>
                  </a:lnTo>
                  <a:lnTo>
                    <a:pt x="1001864" y="405517"/>
                  </a:lnTo>
                  <a:lnTo>
                    <a:pt x="1093304" y="457200"/>
                  </a:lnTo>
                  <a:cubicBezTo>
                    <a:pt x="1109207" y="467139"/>
                    <a:pt x="1084674" y="448471"/>
                    <a:pt x="1097280" y="465152"/>
                  </a:cubicBezTo>
                  <a:cubicBezTo>
                    <a:pt x="1114887" y="488452"/>
                    <a:pt x="1138361" y="499608"/>
                    <a:pt x="1160890" y="532738"/>
                  </a:cubicBezTo>
                  <a:lnTo>
                    <a:pt x="1232452" y="663934"/>
                  </a:lnTo>
                  <a:lnTo>
                    <a:pt x="1359673" y="922352"/>
                  </a:lnTo>
                  <a:lnTo>
                    <a:pt x="1451113" y="112511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Forma livre 51"/>
            <p:cNvSpPr/>
            <p:nvPr/>
          </p:nvSpPr>
          <p:spPr>
            <a:xfrm>
              <a:off x="3844669" y="2244830"/>
              <a:ext cx="1061744" cy="3092059"/>
            </a:xfrm>
            <a:custGeom>
              <a:avLst/>
              <a:gdLst>
                <a:gd name="connsiteX0" fmla="*/ 248994 w 1057833"/>
                <a:gd name="connsiteY0" fmla="*/ 147344 h 3050889"/>
                <a:gd name="connsiteX1" fmla="*/ 296664 w 1057833"/>
                <a:gd name="connsiteY1" fmla="*/ 117009 h 3050889"/>
                <a:gd name="connsiteX2" fmla="*/ 478678 w 1057833"/>
                <a:gd name="connsiteY2" fmla="*/ 225350 h 3050889"/>
                <a:gd name="connsiteX3" fmla="*/ 535015 w 1057833"/>
                <a:gd name="connsiteY3" fmla="*/ 281688 h 3050889"/>
                <a:gd name="connsiteX4" fmla="*/ 561017 w 1057833"/>
                <a:gd name="connsiteY4" fmla="*/ 359693 h 3050889"/>
                <a:gd name="connsiteX5" fmla="*/ 556683 w 1057833"/>
                <a:gd name="connsiteY5" fmla="*/ 411697 h 3050889"/>
                <a:gd name="connsiteX6" fmla="*/ 569684 w 1057833"/>
                <a:gd name="connsiteY6" fmla="*/ 459367 h 3050889"/>
                <a:gd name="connsiteX7" fmla="*/ 582685 w 1057833"/>
                <a:gd name="connsiteY7" fmla="*/ 515705 h 3050889"/>
                <a:gd name="connsiteX8" fmla="*/ 639023 w 1057833"/>
                <a:gd name="connsiteY8" fmla="*/ 567708 h 3050889"/>
                <a:gd name="connsiteX9" fmla="*/ 734363 w 1057833"/>
                <a:gd name="connsiteY9" fmla="*/ 667382 h 3050889"/>
                <a:gd name="connsiteX10" fmla="*/ 842704 w 1057833"/>
                <a:gd name="connsiteY10" fmla="*/ 866730 h 3050889"/>
                <a:gd name="connsiteX11" fmla="*/ 873040 w 1057833"/>
                <a:gd name="connsiteY11" fmla="*/ 966404 h 3050889"/>
                <a:gd name="connsiteX12" fmla="*/ 886041 w 1057833"/>
                <a:gd name="connsiteY12" fmla="*/ 1014074 h 3050889"/>
                <a:gd name="connsiteX13" fmla="*/ 886041 w 1057833"/>
                <a:gd name="connsiteY13" fmla="*/ 1092080 h 3050889"/>
                <a:gd name="connsiteX14" fmla="*/ 873040 w 1057833"/>
                <a:gd name="connsiteY14" fmla="*/ 1274093 h 3050889"/>
                <a:gd name="connsiteX15" fmla="*/ 890374 w 1057833"/>
                <a:gd name="connsiteY15" fmla="*/ 1365100 h 3050889"/>
                <a:gd name="connsiteX16" fmla="*/ 912043 w 1057833"/>
                <a:gd name="connsiteY16" fmla="*/ 1451773 h 3050889"/>
                <a:gd name="connsiteX17" fmla="*/ 951045 w 1057833"/>
                <a:gd name="connsiteY17" fmla="*/ 1499443 h 3050889"/>
                <a:gd name="connsiteX18" fmla="*/ 994382 w 1057833"/>
                <a:gd name="connsiteY18" fmla="*/ 1564448 h 3050889"/>
                <a:gd name="connsiteX19" fmla="*/ 1050719 w 1057833"/>
                <a:gd name="connsiteY19" fmla="*/ 2431178 h 3050889"/>
                <a:gd name="connsiteX20" fmla="*/ 1055053 w 1057833"/>
                <a:gd name="connsiteY20" fmla="*/ 2526518 h 3050889"/>
                <a:gd name="connsiteX21" fmla="*/ 1024717 w 1057833"/>
                <a:gd name="connsiteY21" fmla="*/ 2608857 h 3050889"/>
                <a:gd name="connsiteX22" fmla="*/ 964046 w 1057833"/>
                <a:gd name="connsiteY22" fmla="*/ 2717198 h 3050889"/>
                <a:gd name="connsiteX23" fmla="*/ 907709 w 1057833"/>
                <a:gd name="connsiteY23" fmla="*/ 2829873 h 3050889"/>
                <a:gd name="connsiteX24" fmla="*/ 821036 w 1057833"/>
                <a:gd name="connsiteY24" fmla="*/ 2946882 h 3050889"/>
                <a:gd name="connsiteX25" fmla="*/ 682359 w 1057833"/>
                <a:gd name="connsiteY25" fmla="*/ 2981551 h 3050889"/>
                <a:gd name="connsiteX26" fmla="*/ 561017 w 1057833"/>
                <a:gd name="connsiteY26" fmla="*/ 2933881 h 3050889"/>
                <a:gd name="connsiteX27" fmla="*/ 483011 w 1057833"/>
                <a:gd name="connsiteY27" fmla="*/ 2803871 h 3050889"/>
                <a:gd name="connsiteX28" fmla="*/ 261995 w 1057833"/>
                <a:gd name="connsiteY28" fmla="*/ 3050889 h 3050889"/>
                <a:gd name="connsiteX29" fmla="*/ 192657 w 1057833"/>
                <a:gd name="connsiteY29" fmla="*/ 3024888 h 3050889"/>
                <a:gd name="connsiteX30" fmla="*/ 205658 w 1057833"/>
                <a:gd name="connsiteY30" fmla="*/ 2951215 h 3050889"/>
                <a:gd name="connsiteX31" fmla="*/ 153654 w 1057833"/>
                <a:gd name="connsiteY31" fmla="*/ 2899212 h 3050889"/>
                <a:gd name="connsiteX32" fmla="*/ 23644 w 1057833"/>
                <a:gd name="connsiteY32" fmla="*/ 1300095 h 3050889"/>
                <a:gd name="connsiteX33" fmla="*/ 62647 w 1057833"/>
                <a:gd name="connsiteY33" fmla="*/ 1204755 h 3050889"/>
                <a:gd name="connsiteX34" fmla="*/ 75648 w 1057833"/>
                <a:gd name="connsiteY34" fmla="*/ 1126749 h 3050889"/>
                <a:gd name="connsiteX35" fmla="*/ 66981 w 1057833"/>
                <a:gd name="connsiteY35" fmla="*/ 1057411 h 3050889"/>
                <a:gd name="connsiteX36" fmla="*/ 1976 w 1057833"/>
                <a:gd name="connsiteY36" fmla="*/ 979405 h 3050889"/>
                <a:gd name="connsiteX37" fmla="*/ 1976 w 1057833"/>
                <a:gd name="connsiteY37" fmla="*/ 901399 h 3050889"/>
                <a:gd name="connsiteX38" fmla="*/ 49646 w 1057833"/>
                <a:gd name="connsiteY38" fmla="*/ 840728 h 3050889"/>
                <a:gd name="connsiteX39" fmla="*/ 58314 w 1057833"/>
                <a:gd name="connsiteY39" fmla="*/ 806059 h 3050889"/>
                <a:gd name="connsiteX40" fmla="*/ 10644 w 1057833"/>
                <a:gd name="connsiteY40" fmla="*/ 138677 h 3050889"/>
                <a:gd name="connsiteX41" fmla="*/ 40979 w 1057833"/>
                <a:gd name="connsiteY41" fmla="*/ 56338 h 3050889"/>
                <a:gd name="connsiteX42" fmla="*/ 157988 w 1057833"/>
                <a:gd name="connsiteY42" fmla="*/ 0 h 3050889"/>
                <a:gd name="connsiteX43" fmla="*/ 248994 w 1057833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488980 w 1063802"/>
                <a:gd name="connsiteY28" fmla="*/ 2808205 h 3092059"/>
                <a:gd name="connsiteX29" fmla="*/ 267964 w 1063802"/>
                <a:gd name="connsiteY29" fmla="*/ 3050889 h 3092059"/>
                <a:gd name="connsiteX30" fmla="*/ 259297 w 1063802"/>
                <a:gd name="connsiteY30" fmla="*/ 3050889 h 3092059"/>
                <a:gd name="connsiteX31" fmla="*/ 198626 w 1063802"/>
                <a:gd name="connsiteY31" fmla="*/ 3024888 h 3092059"/>
                <a:gd name="connsiteX32" fmla="*/ 211627 w 1063802"/>
                <a:gd name="connsiteY32" fmla="*/ 2951215 h 3092059"/>
                <a:gd name="connsiteX33" fmla="*/ 159623 w 1063802"/>
                <a:gd name="connsiteY33" fmla="*/ 2899212 h 3092059"/>
                <a:gd name="connsiteX34" fmla="*/ 29613 w 1063802"/>
                <a:gd name="connsiteY34" fmla="*/ 1300095 h 3092059"/>
                <a:gd name="connsiteX35" fmla="*/ 68616 w 1063802"/>
                <a:gd name="connsiteY35" fmla="*/ 1204755 h 3092059"/>
                <a:gd name="connsiteX36" fmla="*/ 81617 w 1063802"/>
                <a:gd name="connsiteY36" fmla="*/ 1126749 h 3092059"/>
                <a:gd name="connsiteX37" fmla="*/ 72950 w 1063802"/>
                <a:gd name="connsiteY37" fmla="*/ 1057411 h 3092059"/>
                <a:gd name="connsiteX38" fmla="*/ 7945 w 1063802"/>
                <a:gd name="connsiteY38" fmla="*/ 979405 h 3092059"/>
                <a:gd name="connsiteX39" fmla="*/ 7945 w 1063802"/>
                <a:gd name="connsiteY39" fmla="*/ 901399 h 3092059"/>
                <a:gd name="connsiteX40" fmla="*/ 55615 w 1063802"/>
                <a:gd name="connsiteY40" fmla="*/ 840728 h 3092059"/>
                <a:gd name="connsiteX41" fmla="*/ 64283 w 1063802"/>
                <a:gd name="connsiteY41" fmla="*/ 806059 h 3092059"/>
                <a:gd name="connsiteX42" fmla="*/ 16613 w 1063802"/>
                <a:gd name="connsiteY42" fmla="*/ 138677 h 3092059"/>
                <a:gd name="connsiteX43" fmla="*/ 46948 w 1063802"/>
                <a:gd name="connsiteY43" fmla="*/ 56338 h 3092059"/>
                <a:gd name="connsiteX44" fmla="*/ 163957 w 1063802"/>
                <a:gd name="connsiteY44" fmla="*/ 0 h 3092059"/>
                <a:gd name="connsiteX45" fmla="*/ 254963 w 1063802"/>
                <a:gd name="connsiteY45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970015 w 1063802"/>
                <a:gd name="connsiteY23" fmla="*/ 2717198 h 3092059"/>
                <a:gd name="connsiteX24" fmla="*/ 913678 w 1063802"/>
                <a:gd name="connsiteY24" fmla="*/ 2829873 h 3092059"/>
                <a:gd name="connsiteX25" fmla="*/ 827005 w 1063802"/>
                <a:gd name="connsiteY25" fmla="*/ 2946882 h 3092059"/>
                <a:gd name="connsiteX26" fmla="*/ 688328 w 1063802"/>
                <a:gd name="connsiteY26" fmla="*/ 2981551 h 3092059"/>
                <a:gd name="connsiteX27" fmla="*/ 566986 w 1063802"/>
                <a:gd name="connsiteY27" fmla="*/ 2933881 h 3092059"/>
                <a:gd name="connsiteX28" fmla="*/ 488980 w 1063802"/>
                <a:gd name="connsiteY28" fmla="*/ 2803871 h 3092059"/>
                <a:gd name="connsiteX29" fmla="*/ 488980 w 1063802"/>
                <a:gd name="connsiteY29" fmla="*/ 2808205 h 3092059"/>
                <a:gd name="connsiteX30" fmla="*/ 267964 w 1063802"/>
                <a:gd name="connsiteY30" fmla="*/ 3050889 h 3092059"/>
                <a:gd name="connsiteX31" fmla="*/ 259297 w 1063802"/>
                <a:gd name="connsiteY31" fmla="*/ 3050889 h 3092059"/>
                <a:gd name="connsiteX32" fmla="*/ 198626 w 1063802"/>
                <a:gd name="connsiteY32" fmla="*/ 3024888 h 3092059"/>
                <a:gd name="connsiteX33" fmla="*/ 211627 w 1063802"/>
                <a:gd name="connsiteY33" fmla="*/ 2951215 h 3092059"/>
                <a:gd name="connsiteX34" fmla="*/ 159623 w 1063802"/>
                <a:gd name="connsiteY34" fmla="*/ 2899212 h 3092059"/>
                <a:gd name="connsiteX35" fmla="*/ 29613 w 1063802"/>
                <a:gd name="connsiteY35" fmla="*/ 1300095 h 3092059"/>
                <a:gd name="connsiteX36" fmla="*/ 68616 w 1063802"/>
                <a:gd name="connsiteY36" fmla="*/ 1204755 h 3092059"/>
                <a:gd name="connsiteX37" fmla="*/ 81617 w 1063802"/>
                <a:gd name="connsiteY37" fmla="*/ 1126749 h 3092059"/>
                <a:gd name="connsiteX38" fmla="*/ 72950 w 1063802"/>
                <a:gd name="connsiteY38" fmla="*/ 1057411 h 3092059"/>
                <a:gd name="connsiteX39" fmla="*/ 7945 w 1063802"/>
                <a:gd name="connsiteY39" fmla="*/ 979405 h 3092059"/>
                <a:gd name="connsiteX40" fmla="*/ 7945 w 1063802"/>
                <a:gd name="connsiteY40" fmla="*/ 901399 h 3092059"/>
                <a:gd name="connsiteX41" fmla="*/ 55615 w 1063802"/>
                <a:gd name="connsiteY41" fmla="*/ 840728 h 3092059"/>
                <a:gd name="connsiteX42" fmla="*/ 64283 w 1063802"/>
                <a:gd name="connsiteY42" fmla="*/ 806059 h 3092059"/>
                <a:gd name="connsiteX43" fmla="*/ 16613 w 1063802"/>
                <a:gd name="connsiteY43" fmla="*/ 138677 h 3092059"/>
                <a:gd name="connsiteX44" fmla="*/ 46948 w 1063802"/>
                <a:gd name="connsiteY44" fmla="*/ 56338 h 3092059"/>
                <a:gd name="connsiteX45" fmla="*/ 163957 w 1063802"/>
                <a:gd name="connsiteY45" fmla="*/ 0 h 3092059"/>
                <a:gd name="connsiteX46" fmla="*/ 254963 w 1063802"/>
                <a:gd name="connsiteY46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970015 w 1063802"/>
                <a:gd name="connsiteY23" fmla="*/ 2717198 h 3092059"/>
                <a:gd name="connsiteX24" fmla="*/ 913678 w 1063802"/>
                <a:gd name="connsiteY24" fmla="*/ 2829873 h 3092059"/>
                <a:gd name="connsiteX25" fmla="*/ 827005 w 1063802"/>
                <a:gd name="connsiteY25" fmla="*/ 2946882 h 3092059"/>
                <a:gd name="connsiteX26" fmla="*/ 688328 w 1063802"/>
                <a:gd name="connsiteY26" fmla="*/ 2981551 h 3092059"/>
                <a:gd name="connsiteX27" fmla="*/ 566986 w 1063802"/>
                <a:gd name="connsiteY27" fmla="*/ 2933881 h 3092059"/>
                <a:gd name="connsiteX28" fmla="*/ 488980 w 1063802"/>
                <a:gd name="connsiteY28" fmla="*/ 2803871 h 3092059"/>
                <a:gd name="connsiteX29" fmla="*/ 488980 w 1063802"/>
                <a:gd name="connsiteY29" fmla="*/ 2808205 h 3092059"/>
                <a:gd name="connsiteX30" fmla="*/ 267964 w 1063802"/>
                <a:gd name="connsiteY30" fmla="*/ 3050889 h 3092059"/>
                <a:gd name="connsiteX31" fmla="*/ 259297 w 1063802"/>
                <a:gd name="connsiteY31" fmla="*/ 3050889 h 3092059"/>
                <a:gd name="connsiteX32" fmla="*/ 198626 w 1063802"/>
                <a:gd name="connsiteY32" fmla="*/ 3024888 h 3092059"/>
                <a:gd name="connsiteX33" fmla="*/ 211627 w 1063802"/>
                <a:gd name="connsiteY33" fmla="*/ 2951215 h 3092059"/>
                <a:gd name="connsiteX34" fmla="*/ 159623 w 1063802"/>
                <a:gd name="connsiteY34" fmla="*/ 2899212 h 3092059"/>
                <a:gd name="connsiteX35" fmla="*/ 29613 w 1063802"/>
                <a:gd name="connsiteY35" fmla="*/ 1300095 h 3092059"/>
                <a:gd name="connsiteX36" fmla="*/ 68616 w 1063802"/>
                <a:gd name="connsiteY36" fmla="*/ 1204755 h 3092059"/>
                <a:gd name="connsiteX37" fmla="*/ 81617 w 1063802"/>
                <a:gd name="connsiteY37" fmla="*/ 1126749 h 3092059"/>
                <a:gd name="connsiteX38" fmla="*/ 72950 w 1063802"/>
                <a:gd name="connsiteY38" fmla="*/ 1057411 h 3092059"/>
                <a:gd name="connsiteX39" fmla="*/ 7945 w 1063802"/>
                <a:gd name="connsiteY39" fmla="*/ 979405 h 3092059"/>
                <a:gd name="connsiteX40" fmla="*/ 7945 w 1063802"/>
                <a:gd name="connsiteY40" fmla="*/ 901399 h 3092059"/>
                <a:gd name="connsiteX41" fmla="*/ 55615 w 1063802"/>
                <a:gd name="connsiteY41" fmla="*/ 840728 h 3092059"/>
                <a:gd name="connsiteX42" fmla="*/ 64283 w 1063802"/>
                <a:gd name="connsiteY42" fmla="*/ 806059 h 3092059"/>
                <a:gd name="connsiteX43" fmla="*/ 16613 w 1063802"/>
                <a:gd name="connsiteY43" fmla="*/ 138677 h 3092059"/>
                <a:gd name="connsiteX44" fmla="*/ 46948 w 1063802"/>
                <a:gd name="connsiteY44" fmla="*/ 56338 h 3092059"/>
                <a:gd name="connsiteX45" fmla="*/ 163957 w 1063802"/>
                <a:gd name="connsiteY45" fmla="*/ 0 h 3092059"/>
                <a:gd name="connsiteX46" fmla="*/ 254963 w 1063802"/>
                <a:gd name="connsiteY46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970015 w 1063802"/>
                <a:gd name="connsiteY23" fmla="*/ 2717198 h 3092059"/>
                <a:gd name="connsiteX24" fmla="*/ 913678 w 1063802"/>
                <a:gd name="connsiteY24" fmla="*/ 2829873 h 3092059"/>
                <a:gd name="connsiteX25" fmla="*/ 827005 w 1063802"/>
                <a:gd name="connsiteY25" fmla="*/ 2946882 h 3092059"/>
                <a:gd name="connsiteX26" fmla="*/ 688328 w 1063802"/>
                <a:gd name="connsiteY26" fmla="*/ 2981551 h 3092059"/>
                <a:gd name="connsiteX27" fmla="*/ 566986 w 1063802"/>
                <a:gd name="connsiteY27" fmla="*/ 2933881 h 3092059"/>
                <a:gd name="connsiteX28" fmla="*/ 488980 w 1063802"/>
                <a:gd name="connsiteY28" fmla="*/ 2803871 h 3092059"/>
                <a:gd name="connsiteX29" fmla="*/ 488980 w 1063802"/>
                <a:gd name="connsiteY29" fmla="*/ 2808205 h 3092059"/>
                <a:gd name="connsiteX30" fmla="*/ 267964 w 1063802"/>
                <a:gd name="connsiteY30" fmla="*/ 3050889 h 3092059"/>
                <a:gd name="connsiteX31" fmla="*/ 259297 w 1063802"/>
                <a:gd name="connsiteY31" fmla="*/ 3050889 h 3092059"/>
                <a:gd name="connsiteX32" fmla="*/ 198626 w 1063802"/>
                <a:gd name="connsiteY32" fmla="*/ 3024888 h 3092059"/>
                <a:gd name="connsiteX33" fmla="*/ 211627 w 1063802"/>
                <a:gd name="connsiteY33" fmla="*/ 2951215 h 3092059"/>
                <a:gd name="connsiteX34" fmla="*/ 159623 w 1063802"/>
                <a:gd name="connsiteY34" fmla="*/ 2899212 h 3092059"/>
                <a:gd name="connsiteX35" fmla="*/ 29613 w 1063802"/>
                <a:gd name="connsiteY35" fmla="*/ 1300095 h 3092059"/>
                <a:gd name="connsiteX36" fmla="*/ 68616 w 1063802"/>
                <a:gd name="connsiteY36" fmla="*/ 1204755 h 3092059"/>
                <a:gd name="connsiteX37" fmla="*/ 81617 w 1063802"/>
                <a:gd name="connsiteY37" fmla="*/ 1126749 h 3092059"/>
                <a:gd name="connsiteX38" fmla="*/ 72950 w 1063802"/>
                <a:gd name="connsiteY38" fmla="*/ 1057411 h 3092059"/>
                <a:gd name="connsiteX39" fmla="*/ 7945 w 1063802"/>
                <a:gd name="connsiteY39" fmla="*/ 979405 h 3092059"/>
                <a:gd name="connsiteX40" fmla="*/ 7945 w 1063802"/>
                <a:gd name="connsiteY40" fmla="*/ 901399 h 3092059"/>
                <a:gd name="connsiteX41" fmla="*/ 55615 w 1063802"/>
                <a:gd name="connsiteY41" fmla="*/ 840728 h 3092059"/>
                <a:gd name="connsiteX42" fmla="*/ 64283 w 1063802"/>
                <a:gd name="connsiteY42" fmla="*/ 806059 h 3092059"/>
                <a:gd name="connsiteX43" fmla="*/ 16613 w 1063802"/>
                <a:gd name="connsiteY43" fmla="*/ 138677 h 3092059"/>
                <a:gd name="connsiteX44" fmla="*/ 46948 w 1063802"/>
                <a:gd name="connsiteY44" fmla="*/ 56338 h 3092059"/>
                <a:gd name="connsiteX45" fmla="*/ 163957 w 1063802"/>
                <a:gd name="connsiteY45" fmla="*/ 0 h 3092059"/>
                <a:gd name="connsiteX46" fmla="*/ 254963 w 1063802"/>
                <a:gd name="connsiteY46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970015 w 1063802"/>
                <a:gd name="connsiteY23" fmla="*/ 2717198 h 3092059"/>
                <a:gd name="connsiteX24" fmla="*/ 913678 w 1063802"/>
                <a:gd name="connsiteY24" fmla="*/ 2829873 h 3092059"/>
                <a:gd name="connsiteX25" fmla="*/ 827005 w 1063802"/>
                <a:gd name="connsiteY25" fmla="*/ 2946882 h 3092059"/>
                <a:gd name="connsiteX26" fmla="*/ 688328 w 1063802"/>
                <a:gd name="connsiteY26" fmla="*/ 2981551 h 3092059"/>
                <a:gd name="connsiteX27" fmla="*/ 566986 w 1063802"/>
                <a:gd name="connsiteY27" fmla="*/ 2933881 h 3092059"/>
                <a:gd name="connsiteX28" fmla="*/ 488980 w 1063802"/>
                <a:gd name="connsiteY28" fmla="*/ 2803871 h 3092059"/>
                <a:gd name="connsiteX29" fmla="*/ 488980 w 1063802"/>
                <a:gd name="connsiteY29" fmla="*/ 2808205 h 3092059"/>
                <a:gd name="connsiteX30" fmla="*/ 267964 w 1063802"/>
                <a:gd name="connsiteY30" fmla="*/ 3050889 h 3092059"/>
                <a:gd name="connsiteX31" fmla="*/ 259297 w 1063802"/>
                <a:gd name="connsiteY31" fmla="*/ 3050889 h 3092059"/>
                <a:gd name="connsiteX32" fmla="*/ 198626 w 1063802"/>
                <a:gd name="connsiteY32" fmla="*/ 3024888 h 3092059"/>
                <a:gd name="connsiteX33" fmla="*/ 211627 w 1063802"/>
                <a:gd name="connsiteY33" fmla="*/ 2951215 h 3092059"/>
                <a:gd name="connsiteX34" fmla="*/ 159623 w 1063802"/>
                <a:gd name="connsiteY34" fmla="*/ 2899212 h 3092059"/>
                <a:gd name="connsiteX35" fmla="*/ 29613 w 1063802"/>
                <a:gd name="connsiteY35" fmla="*/ 1300095 h 3092059"/>
                <a:gd name="connsiteX36" fmla="*/ 68616 w 1063802"/>
                <a:gd name="connsiteY36" fmla="*/ 1204755 h 3092059"/>
                <a:gd name="connsiteX37" fmla="*/ 81617 w 1063802"/>
                <a:gd name="connsiteY37" fmla="*/ 1126749 h 3092059"/>
                <a:gd name="connsiteX38" fmla="*/ 72950 w 1063802"/>
                <a:gd name="connsiteY38" fmla="*/ 1057411 h 3092059"/>
                <a:gd name="connsiteX39" fmla="*/ 7945 w 1063802"/>
                <a:gd name="connsiteY39" fmla="*/ 979405 h 3092059"/>
                <a:gd name="connsiteX40" fmla="*/ 7945 w 1063802"/>
                <a:gd name="connsiteY40" fmla="*/ 901399 h 3092059"/>
                <a:gd name="connsiteX41" fmla="*/ 55615 w 1063802"/>
                <a:gd name="connsiteY41" fmla="*/ 840728 h 3092059"/>
                <a:gd name="connsiteX42" fmla="*/ 64283 w 1063802"/>
                <a:gd name="connsiteY42" fmla="*/ 806059 h 3092059"/>
                <a:gd name="connsiteX43" fmla="*/ 16613 w 1063802"/>
                <a:gd name="connsiteY43" fmla="*/ 138677 h 3092059"/>
                <a:gd name="connsiteX44" fmla="*/ 46948 w 1063802"/>
                <a:gd name="connsiteY44" fmla="*/ 56338 h 3092059"/>
                <a:gd name="connsiteX45" fmla="*/ 163957 w 1063802"/>
                <a:gd name="connsiteY45" fmla="*/ 0 h 3092059"/>
                <a:gd name="connsiteX46" fmla="*/ 254963 w 1063802"/>
                <a:gd name="connsiteY46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970015 w 1063802"/>
                <a:gd name="connsiteY23" fmla="*/ 2717198 h 3092059"/>
                <a:gd name="connsiteX24" fmla="*/ 913678 w 1063802"/>
                <a:gd name="connsiteY24" fmla="*/ 2829873 h 3092059"/>
                <a:gd name="connsiteX25" fmla="*/ 827005 w 1063802"/>
                <a:gd name="connsiteY25" fmla="*/ 2946882 h 3092059"/>
                <a:gd name="connsiteX26" fmla="*/ 688328 w 1063802"/>
                <a:gd name="connsiteY26" fmla="*/ 2981551 h 3092059"/>
                <a:gd name="connsiteX27" fmla="*/ 566986 w 1063802"/>
                <a:gd name="connsiteY27" fmla="*/ 2933881 h 3092059"/>
                <a:gd name="connsiteX28" fmla="*/ 488980 w 1063802"/>
                <a:gd name="connsiteY28" fmla="*/ 2803871 h 3092059"/>
                <a:gd name="connsiteX29" fmla="*/ 488980 w 1063802"/>
                <a:gd name="connsiteY29" fmla="*/ 2808205 h 3092059"/>
                <a:gd name="connsiteX30" fmla="*/ 267964 w 1063802"/>
                <a:gd name="connsiteY30" fmla="*/ 3050889 h 3092059"/>
                <a:gd name="connsiteX31" fmla="*/ 259297 w 1063802"/>
                <a:gd name="connsiteY31" fmla="*/ 3050889 h 3092059"/>
                <a:gd name="connsiteX32" fmla="*/ 198626 w 1063802"/>
                <a:gd name="connsiteY32" fmla="*/ 3024888 h 3092059"/>
                <a:gd name="connsiteX33" fmla="*/ 211627 w 1063802"/>
                <a:gd name="connsiteY33" fmla="*/ 2951215 h 3092059"/>
                <a:gd name="connsiteX34" fmla="*/ 159623 w 1063802"/>
                <a:gd name="connsiteY34" fmla="*/ 2899212 h 3092059"/>
                <a:gd name="connsiteX35" fmla="*/ 29613 w 1063802"/>
                <a:gd name="connsiteY35" fmla="*/ 1300095 h 3092059"/>
                <a:gd name="connsiteX36" fmla="*/ 68616 w 1063802"/>
                <a:gd name="connsiteY36" fmla="*/ 1204755 h 3092059"/>
                <a:gd name="connsiteX37" fmla="*/ 81617 w 1063802"/>
                <a:gd name="connsiteY37" fmla="*/ 1126749 h 3092059"/>
                <a:gd name="connsiteX38" fmla="*/ 72950 w 1063802"/>
                <a:gd name="connsiteY38" fmla="*/ 1057411 h 3092059"/>
                <a:gd name="connsiteX39" fmla="*/ 7945 w 1063802"/>
                <a:gd name="connsiteY39" fmla="*/ 979405 h 3092059"/>
                <a:gd name="connsiteX40" fmla="*/ 7945 w 1063802"/>
                <a:gd name="connsiteY40" fmla="*/ 901399 h 3092059"/>
                <a:gd name="connsiteX41" fmla="*/ 55615 w 1063802"/>
                <a:gd name="connsiteY41" fmla="*/ 840728 h 3092059"/>
                <a:gd name="connsiteX42" fmla="*/ 64283 w 1063802"/>
                <a:gd name="connsiteY42" fmla="*/ 806059 h 3092059"/>
                <a:gd name="connsiteX43" fmla="*/ 16613 w 1063802"/>
                <a:gd name="connsiteY43" fmla="*/ 138677 h 3092059"/>
                <a:gd name="connsiteX44" fmla="*/ 46948 w 1063802"/>
                <a:gd name="connsiteY44" fmla="*/ 56338 h 3092059"/>
                <a:gd name="connsiteX45" fmla="*/ 163957 w 1063802"/>
                <a:gd name="connsiteY45" fmla="*/ 0 h 3092059"/>
                <a:gd name="connsiteX46" fmla="*/ 254963 w 1063802"/>
                <a:gd name="connsiteY46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1022019 w 1063802"/>
                <a:gd name="connsiteY23" fmla="*/ 2621858 h 3092059"/>
                <a:gd name="connsiteX24" fmla="*/ 970015 w 1063802"/>
                <a:gd name="connsiteY24" fmla="*/ 2717198 h 3092059"/>
                <a:gd name="connsiteX25" fmla="*/ 913678 w 1063802"/>
                <a:gd name="connsiteY25" fmla="*/ 2829873 h 3092059"/>
                <a:gd name="connsiteX26" fmla="*/ 827005 w 1063802"/>
                <a:gd name="connsiteY26" fmla="*/ 2946882 h 3092059"/>
                <a:gd name="connsiteX27" fmla="*/ 688328 w 1063802"/>
                <a:gd name="connsiteY27" fmla="*/ 2981551 h 3092059"/>
                <a:gd name="connsiteX28" fmla="*/ 566986 w 1063802"/>
                <a:gd name="connsiteY28" fmla="*/ 2933881 h 3092059"/>
                <a:gd name="connsiteX29" fmla="*/ 488980 w 1063802"/>
                <a:gd name="connsiteY29" fmla="*/ 2803871 h 3092059"/>
                <a:gd name="connsiteX30" fmla="*/ 488980 w 1063802"/>
                <a:gd name="connsiteY30" fmla="*/ 2808205 h 3092059"/>
                <a:gd name="connsiteX31" fmla="*/ 267964 w 1063802"/>
                <a:gd name="connsiteY31" fmla="*/ 3050889 h 3092059"/>
                <a:gd name="connsiteX32" fmla="*/ 259297 w 1063802"/>
                <a:gd name="connsiteY32" fmla="*/ 3050889 h 3092059"/>
                <a:gd name="connsiteX33" fmla="*/ 198626 w 1063802"/>
                <a:gd name="connsiteY33" fmla="*/ 3024888 h 3092059"/>
                <a:gd name="connsiteX34" fmla="*/ 211627 w 1063802"/>
                <a:gd name="connsiteY34" fmla="*/ 2951215 h 3092059"/>
                <a:gd name="connsiteX35" fmla="*/ 159623 w 1063802"/>
                <a:gd name="connsiteY35" fmla="*/ 2899212 h 3092059"/>
                <a:gd name="connsiteX36" fmla="*/ 29613 w 1063802"/>
                <a:gd name="connsiteY36" fmla="*/ 1300095 h 3092059"/>
                <a:gd name="connsiteX37" fmla="*/ 68616 w 1063802"/>
                <a:gd name="connsiteY37" fmla="*/ 1204755 h 3092059"/>
                <a:gd name="connsiteX38" fmla="*/ 81617 w 1063802"/>
                <a:gd name="connsiteY38" fmla="*/ 1126749 h 3092059"/>
                <a:gd name="connsiteX39" fmla="*/ 72950 w 1063802"/>
                <a:gd name="connsiteY39" fmla="*/ 1057411 h 3092059"/>
                <a:gd name="connsiteX40" fmla="*/ 7945 w 1063802"/>
                <a:gd name="connsiteY40" fmla="*/ 979405 h 3092059"/>
                <a:gd name="connsiteX41" fmla="*/ 7945 w 1063802"/>
                <a:gd name="connsiteY41" fmla="*/ 901399 h 3092059"/>
                <a:gd name="connsiteX42" fmla="*/ 55615 w 1063802"/>
                <a:gd name="connsiteY42" fmla="*/ 840728 h 3092059"/>
                <a:gd name="connsiteX43" fmla="*/ 64283 w 1063802"/>
                <a:gd name="connsiteY43" fmla="*/ 806059 h 3092059"/>
                <a:gd name="connsiteX44" fmla="*/ 16613 w 1063802"/>
                <a:gd name="connsiteY44" fmla="*/ 138677 h 3092059"/>
                <a:gd name="connsiteX45" fmla="*/ 46948 w 1063802"/>
                <a:gd name="connsiteY45" fmla="*/ 56338 h 3092059"/>
                <a:gd name="connsiteX46" fmla="*/ 163957 w 1063802"/>
                <a:gd name="connsiteY46" fmla="*/ 0 h 3092059"/>
                <a:gd name="connsiteX47" fmla="*/ 254963 w 1063802"/>
                <a:gd name="connsiteY47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1022019 w 1063802"/>
                <a:gd name="connsiteY23" fmla="*/ 2621858 h 3092059"/>
                <a:gd name="connsiteX24" fmla="*/ 970015 w 1063802"/>
                <a:gd name="connsiteY24" fmla="*/ 2717198 h 3092059"/>
                <a:gd name="connsiteX25" fmla="*/ 913678 w 1063802"/>
                <a:gd name="connsiteY25" fmla="*/ 2829873 h 3092059"/>
                <a:gd name="connsiteX26" fmla="*/ 827005 w 1063802"/>
                <a:gd name="connsiteY26" fmla="*/ 2946882 h 3092059"/>
                <a:gd name="connsiteX27" fmla="*/ 688328 w 1063802"/>
                <a:gd name="connsiteY27" fmla="*/ 2981551 h 3092059"/>
                <a:gd name="connsiteX28" fmla="*/ 566986 w 1063802"/>
                <a:gd name="connsiteY28" fmla="*/ 2933881 h 3092059"/>
                <a:gd name="connsiteX29" fmla="*/ 488980 w 1063802"/>
                <a:gd name="connsiteY29" fmla="*/ 2803871 h 3092059"/>
                <a:gd name="connsiteX30" fmla="*/ 488980 w 1063802"/>
                <a:gd name="connsiteY30" fmla="*/ 2808205 h 3092059"/>
                <a:gd name="connsiteX31" fmla="*/ 267964 w 1063802"/>
                <a:gd name="connsiteY31" fmla="*/ 3050889 h 3092059"/>
                <a:gd name="connsiteX32" fmla="*/ 259297 w 1063802"/>
                <a:gd name="connsiteY32" fmla="*/ 3050889 h 3092059"/>
                <a:gd name="connsiteX33" fmla="*/ 198626 w 1063802"/>
                <a:gd name="connsiteY33" fmla="*/ 3024888 h 3092059"/>
                <a:gd name="connsiteX34" fmla="*/ 211627 w 1063802"/>
                <a:gd name="connsiteY34" fmla="*/ 2951215 h 3092059"/>
                <a:gd name="connsiteX35" fmla="*/ 159623 w 1063802"/>
                <a:gd name="connsiteY35" fmla="*/ 2899212 h 3092059"/>
                <a:gd name="connsiteX36" fmla="*/ 29613 w 1063802"/>
                <a:gd name="connsiteY36" fmla="*/ 1300095 h 3092059"/>
                <a:gd name="connsiteX37" fmla="*/ 68616 w 1063802"/>
                <a:gd name="connsiteY37" fmla="*/ 1204755 h 3092059"/>
                <a:gd name="connsiteX38" fmla="*/ 81617 w 1063802"/>
                <a:gd name="connsiteY38" fmla="*/ 1126749 h 3092059"/>
                <a:gd name="connsiteX39" fmla="*/ 72950 w 1063802"/>
                <a:gd name="connsiteY39" fmla="*/ 1057411 h 3092059"/>
                <a:gd name="connsiteX40" fmla="*/ 7945 w 1063802"/>
                <a:gd name="connsiteY40" fmla="*/ 979405 h 3092059"/>
                <a:gd name="connsiteX41" fmla="*/ 7945 w 1063802"/>
                <a:gd name="connsiteY41" fmla="*/ 901399 h 3092059"/>
                <a:gd name="connsiteX42" fmla="*/ 55615 w 1063802"/>
                <a:gd name="connsiteY42" fmla="*/ 840728 h 3092059"/>
                <a:gd name="connsiteX43" fmla="*/ 64283 w 1063802"/>
                <a:gd name="connsiteY43" fmla="*/ 806059 h 3092059"/>
                <a:gd name="connsiteX44" fmla="*/ 16613 w 1063802"/>
                <a:gd name="connsiteY44" fmla="*/ 138677 h 3092059"/>
                <a:gd name="connsiteX45" fmla="*/ 46948 w 1063802"/>
                <a:gd name="connsiteY45" fmla="*/ 56338 h 3092059"/>
                <a:gd name="connsiteX46" fmla="*/ 163957 w 1063802"/>
                <a:gd name="connsiteY46" fmla="*/ 0 h 3092059"/>
                <a:gd name="connsiteX47" fmla="*/ 254963 w 1063802"/>
                <a:gd name="connsiteY47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75653 w 1061744"/>
                <a:gd name="connsiteY6" fmla="*/ 459367 h 3092059"/>
                <a:gd name="connsiteX7" fmla="*/ 588654 w 1061744"/>
                <a:gd name="connsiteY7" fmla="*/ 515705 h 3092059"/>
                <a:gd name="connsiteX8" fmla="*/ 644992 w 1061744"/>
                <a:gd name="connsiteY8" fmla="*/ 567708 h 3092059"/>
                <a:gd name="connsiteX9" fmla="*/ 740332 w 1061744"/>
                <a:gd name="connsiteY9" fmla="*/ 667382 h 3092059"/>
                <a:gd name="connsiteX10" fmla="*/ 848673 w 1061744"/>
                <a:gd name="connsiteY10" fmla="*/ 866730 h 3092059"/>
                <a:gd name="connsiteX11" fmla="*/ 879009 w 1061744"/>
                <a:gd name="connsiteY11" fmla="*/ 966404 h 3092059"/>
                <a:gd name="connsiteX12" fmla="*/ 892010 w 1061744"/>
                <a:gd name="connsiteY12" fmla="*/ 1014074 h 3092059"/>
                <a:gd name="connsiteX13" fmla="*/ 892010 w 1061744"/>
                <a:gd name="connsiteY13" fmla="*/ 1092080 h 3092059"/>
                <a:gd name="connsiteX14" fmla="*/ 879009 w 1061744"/>
                <a:gd name="connsiteY14" fmla="*/ 1274093 h 3092059"/>
                <a:gd name="connsiteX15" fmla="*/ 896343 w 1061744"/>
                <a:gd name="connsiteY15" fmla="*/ 1365100 h 3092059"/>
                <a:gd name="connsiteX16" fmla="*/ 918012 w 1061744"/>
                <a:gd name="connsiteY16" fmla="*/ 1451773 h 3092059"/>
                <a:gd name="connsiteX17" fmla="*/ 957014 w 1061744"/>
                <a:gd name="connsiteY17" fmla="*/ 1499443 h 3092059"/>
                <a:gd name="connsiteX18" fmla="*/ 1000351 w 1061744"/>
                <a:gd name="connsiteY18" fmla="*/ 1564448 h 3092059"/>
                <a:gd name="connsiteX19" fmla="*/ 1056688 w 1061744"/>
                <a:gd name="connsiteY19" fmla="*/ 2431178 h 3092059"/>
                <a:gd name="connsiteX20" fmla="*/ 1061022 w 1061744"/>
                <a:gd name="connsiteY20" fmla="*/ 2526518 h 3092059"/>
                <a:gd name="connsiteX21" fmla="*/ 1056688 w 1061744"/>
                <a:gd name="connsiteY21" fmla="*/ 2526518 h 3092059"/>
                <a:gd name="connsiteX22" fmla="*/ 1030686 w 1061744"/>
                <a:gd name="connsiteY22" fmla="*/ 2608857 h 3092059"/>
                <a:gd name="connsiteX23" fmla="*/ 1022019 w 1061744"/>
                <a:gd name="connsiteY23" fmla="*/ 2613191 h 3092059"/>
                <a:gd name="connsiteX24" fmla="*/ 1022019 w 1061744"/>
                <a:gd name="connsiteY24" fmla="*/ 2621858 h 3092059"/>
                <a:gd name="connsiteX25" fmla="*/ 970015 w 1061744"/>
                <a:gd name="connsiteY25" fmla="*/ 2717198 h 3092059"/>
                <a:gd name="connsiteX26" fmla="*/ 913678 w 1061744"/>
                <a:gd name="connsiteY26" fmla="*/ 2829873 h 3092059"/>
                <a:gd name="connsiteX27" fmla="*/ 827005 w 1061744"/>
                <a:gd name="connsiteY27" fmla="*/ 2946882 h 3092059"/>
                <a:gd name="connsiteX28" fmla="*/ 688328 w 1061744"/>
                <a:gd name="connsiteY28" fmla="*/ 2981551 h 3092059"/>
                <a:gd name="connsiteX29" fmla="*/ 566986 w 1061744"/>
                <a:gd name="connsiteY29" fmla="*/ 2933881 h 3092059"/>
                <a:gd name="connsiteX30" fmla="*/ 488980 w 1061744"/>
                <a:gd name="connsiteY30" fmla="*/ 2803871 h 3092059"/>
                <a:gd name="connsiteX31" fmla="*/ 488980 w 1061744"/>
                <a:gd name="connsiteY31" fmla="*/ 2808205 h 3092059"/>
                <a:gd name="connsiteX32" fmla="*/ 267964 w 1061744"/>
                <a:gd name="connsiteY32" fmla="*/ 3050889 h 3092059"/>
                <a:gd name="connsiteX33" fmla="*/ 259297 w 1061744"/>
                <a:gd name="connsiteY33" fmla="*/ 3050889 h 3092059"/>
                <a:gd name="connsiteX34" fmla="*/ 198626 w 1061744"/>
                <a:gd name="connsiteY34" fmla="*/ 3024888 h 3092059"/>
                <a:gd name="connsiteX35" fmla="*/ 211627 w 1061744"/>
                <a:gd name="connsiteY35" fmla="*/ 2951215 h 3092059"/>
                <a:gd name="connsiteX36" fmla="*/ 159623 w 1061744"/>
                <a:gd name="connsiteY36" fmla="*/ 2899212 h 3092059"/>
                <a:gd name="connsiteX37" fmla="*/ 29613 w 1061744"/>
                <a:gd name="connsiteY37" fmla="*/ 1300095 h 3092059"/>
                <a:gd name="connsiteX38" fmla="*/ 68616 w 1061744"/>
                <a:gd name="connsiteY38" fmla="*/ 1204755 h 3092059"/>
                <a:gd name="connsiteX39" fmla="*/ 81617 w 1061744"/>
                <a:gd name="connsiteY39" fmla="*/ 1126749 h 3092059"/>
                <a:gd name="connsiteX40" fmla="*/ 72950 w 1061744"/>
                <a:gd name="connsiteY40" fmla="*/ 1057411 h 3092059"/>
                <a:gd name="connsiteX41" fmla="*/ 7945 w 1061744"/>
                <a:gd name="connsiteY41" fmla="*/ 979405 h 3092059"/>
                <a:gd name="connsiteX42" fmla="*/ 7945 w 1061744"/>
                <a:gd name="connsiteY42" fmla="*/ 901399 h 3092059"/>
                <a:gd name="connsiteX43" fmla="*/ 55615 w 1061744"/>
                <a:gd name="connsiteY43" fmla="*/ 840728 h 3092059"/>
                <a:gd name="connsiteX44" fmla="*/ 64283 w 1061744"/>
                <a:gd name="connsiteY44" fmla="*/ 806059 h 3092059"/>
                <a:gd name="connsiteX45" fmla="*/ 16613 w 1061744"/>
                <a:gd name="connsiteY45" fmla="*/ 138677 h 3092059"/>
                <a:gd name="connsiteX46" fmla="*/ 46948 w 1061744"/>
                <a:gd name="connsiteY46" fmla="*/ 56338 h 3092059"/>
                <a:gd name="connsiteX47" fmla="*/ 163957 w 1061744"/>
                <a:gd name="connsiteY47" fmla="*/ 0 h 3092059"/>
                <a:gd name="connsiteX48" fmla="*/ 254963 w 1061744"/>
                <a:gd name="connsiteY48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75653 w 1061744"/>
                <a:gd name="connsiteY6" fmla="*/ 459367 h 3092059"/>
                <a:gd name="connsiteX7" fmla="*/ 588654 w 1061744"/>
                <a:gd name="connsiteY7" fmla="*/ 515705 h 3092059"/>
                <a:gd name="connsiteX8" fmla="*/ 644992 w 1061744"/>
                <a:gd name="connsiteY8" fmla="*/ 567708 h 3092059"/>
                <a:gd name="connsiteX9" fmla="*/ 740332 w 1061744"/>
                <a:gd name="connsiteY9" fmla="*/ 667382 h 3092059"/>
                <a:gd name="connsiteX10" fmla="*/ 848673 w 1061744"/>
                <a:gd name="connsiteY10" fmla="*/ 866730 h 3092059"/>
                <a:gd name="connsiteX11" fmla="*/ 879009 w 1061744"/>
                <a:gd name="connsiteY11" fmla="*/ 966404 h 3092059"/>
                <a:gd name="connsiteX12" fmla="*/ 892010 w 1061744"/>
                <a:gd name="connsiteY12" fmla="*/ 1014074 h 3092059"/>
                <a:gd name="connsiteX13" fmla="*/ 892010 w 1061744"/>
                <a:gd name="connsiteY13" fmla="*/ 1092080 h 3092059"/>
                <a:gd name="connsiteX14" fmla="*/ 879009 w 1061744"/>
                <a:gd name="connsiteY14" fmla="*/ 1274093 h 3092059"/>
                <a:gd name="connsiteX15" fmla="*/ 896343 w 1061744"/>
                <a:gd name="connsiteY15" fmla="*/ 1365100 h 3092059"/>
                <a:gd name="connsiteX16" fmla="*/ 918012 w 1061744"/>
                <a:gd name="connsiteY16" fmla="*/ 1451773 h 3092059"/>
                <a:gd name="connsiteX17" fmla="*/ 957014 w 1061744"/>
                <a:gd name="connsiteY17" fmla="*/ 1499443 h 3092059"/>
                <a:gd name="connsiteX18" fmla="*/ 1000351 w 1061744"/>
                <a:gd name="connsiteY18" fmla="*/ 1564448 h 3092059"/>
                <a:gd name="connsiteX19" fmla="*/ 1056688 w 1061744"/>
                <a:gd name="connsiteY19" fmla="*/ 2431178 h 3092059"/>
                <a:gd name="connsiteX20" fmla="*/ 1061022 w 1061744"/>
                <a:gd name="connsiteY20" fmla="*/ 2526518 h 3092059"/>
                <a:gd name="connsiteX21" fmla="*/ 1056688 w 1061744"/>
                <a:gd name="connsiteY21" fmla="*/ 2526518 h 3092059"/>
                <a:gd name="connsiteX22" fmla="*/ 1030686 w 1061744"/>
                <a:gd name="connsiteY22" fmla="*/ 2608857 h 3092059"/>
                <a:gd name="connsiteX23" fmla="*/ 1022019 w 1061744"/>
                <a:gd name="connsiteY23" fmla="*/ 2613191 h 3092059"/>
                <a:gd name="connsiteX24" fmla="*/ 1022019 w 1061744"/>
                <a:gd name="connsiteY24" fmla="*/ 2621858 h 3092059"/>
                <a:gd name="connsiteX25" fmla="*/ 970015 w 1061744"/>
                <a:gd name="connsiteY25" fmla="*/ 2717198 h 3092059"/>
                <a:gd name="connsiteX26" fmla="*/ 913678 w 1061744"/>
                <a:gd name="connsiteY26" fmla="*/ 2829873 h 3092059"/>
                <a:gd name="connsiteX27" fmla="*/ 827005 w 1061744"/>
                <a:gd name="connsiteY27" fmla="*/ 2946882 h 3092059"/>
                <a:gd name="connsiteX28" fmla="*/ 688328 w 1061744"/>
                <a:gd name="connsiteY28" fmla="*/ 2981551 h 3092059"/>
                <a:gd name="connsiteX29" fmla="*/ 566986 w 1061744"/>
                <a:gd name="connsiteY29" fmla="*/ 2933881 h 3092059"/>
                <a:gd name="connsiteX30" fmla="*/ 488980 w 1061744"/>
                <a:gd name="connsiteY30" fmla="*/ 2803871 h 3092059"/>
                <a:gd name="connsiteX31" fmla="*/ 488980 w 1061744"/>
                <a:gd name="connsiteY31" fmla="*/ 2808205 h 3092059"/>
                <a:gd name="connsiteX32" fmla="*/ 267964 w 1061744"/>
                <a:gd name="connsiteY32" fmla="*/ 3050889 h 3092059"/>
                <a:gd name="connsiteX33" fmla="*/ 259297 w 1061744"/>
                <a:gd name="connsiteY33" fmla="*/ 3050889 h 3092059"/>
                <a:gd name="connsiteX34" fmla="*/ 198626 w 1061744"/>
                <a:gd name="connsiteY34" fmla="*/ 3024888 h 3092059"/>
                <a:gd name="connsiteX35" fmla="*/ 211627 w 1061744"/>
                <a:gd name="connsiteY35" fmla="*/ 2951215 h 3092059"/>
                <a:gd name="connsiteX36" fmla="*/ 159623 w 1061744"/>
                <a:gd name="connsiteY36" fmla="*/ 2899212 h 3092059"/>
                <a:gd name="connsiteX37" fmla="*/ 29613 w 1061744"/>
                <a:gd name="connsiteY37" fmla="*/ 1300095 h 3092059"/>
                <a:gd name="connsiteX38" fmla="*/ 68616 w 1061744"/>
                <a:gd name="connsiteY38" fmla="*/ 1204755 h 3092059"/>
                <a:gd name="connsiteX39" fmla="*/ 81617 w 1061744"/>
                <a:gd name="connsiteY39" fmla="*/ 1126749 h 3092059"/>
                <a:gd name="connsiteX40" fmla="*/ 72950 w 1061744"/>
                <a:gd name="connsiteY40" fmla="*/ 1057411 h 3092059"/>
                <a:gd name="connsiteX41" fmla="*/ 7945 w 1061744"/>
                <a:gd name="connsiteY41" fmla="*/ 979405 h 3092059"/>
                <a:gd name="connsiteX42" fmla="*/ 7945 w 1061744"/>
                <a:gd name="connsiteY42" fmla="*/ 901399 h 3092059"/>
                <a:gd name="connsiteX43" fmla="*/ 55615 w 1061744"/>
                <a:gd name="connsiteY43" fmla="*/ 840728 h 3092059"/>
                <a:gd name="connsiteX44" fmla="*/ 64283 w 1061744"/>
                <a:gd name="connsiteY44" fmla="*/ 806059 h 3092059"/>
                <a:gd name="connsiteX45" fmla="*/ 16613 w 1061744"/>
                <a:gd name="connsiteY45" fmla="*/ 138677 h 3092059"/>
                <a:gd name="connsiteX46" fmla="*/ 46948 w 1061744"/>
                <a:gd name="connsiteY46" fmla="*/ 56338 h 3092059"/>
                <a:gd name="connsiteX47" fmla="*/ 163957 w 1061744"/>
                <a:gd name="connsiteY47" fmla="*/ 0 h 3092059"/>
                <a:gd name="connsiteX48" fmla="*/ 254963 w 1061744"/>
                <a:gd name="connsiteY48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75653 w 1061744"/>
                <a:gd name="connsiteY6" fmla="*/ 459367 h 3092059"/>
                <a:gd name="connsiteX7" fmla="*/ 588654 w 1061744"/>
                <a:gd name="connsiteY7" fmla="*/ 515705 h 3092059"/>
                <a:gd name="connsiteX8" fmla="*/ 644992 w 1061744"/>
                <a:gd name="connsiteY8" fmla="*/ 567708 h 3092059"/>
                <a:gd name="connsiteX9" fmla="*/ 740332 w 1061744"/>
                <a:gd name="connsiteY9" fmla="*/ 667382 h 3092059"/>
                <a:gd name="connsiteX10" fmla="*/ 848673 w 1061744"/>
                <a:gd name="connsiteY10" fmla="*/ 866730 h 3092059"/>
                <a:gd name="connsiteX11" fmla="*/ 879009 w 1061744"/>
                <a:gd name="connsiteY11" fmla="*/ 966404 h 3092059"/>
                <a:gd name="connsiteX12" fmla="*/ 892010 w 1061744"/>
                <a:gd name="connsiteY12" fmla="*/ 1014074 h 3092059"/>
                <a:gd name="connsiteX13" fmla="*/ 892010 w 1061744"/>
                <a:gd name="connsiteY13" fmla="*/ 1092080 h 3092059"/>
                <a:gd name="connsiteX14" fmla="*/ 879009 w 1061744"/>
                <a:gd name="connsiteY14" fmla="*/ 1274093 h 3092059"/>
                <a:gd name="connsiteX15" fmla="*/ 896343 w 1061744"/>
                <a:gd name="connsiteY15" fmla="*/ 1365100 h 3092059"/>
                <a:gd name="connsiteX16" fmla="*/ 918012 w 1061744"/>
                <a:gd name="connsiteY16" fmla="*/ 1451773 h 3092059"/>
                <a:gd name="connsiteX17" fmla="*/ 957014 w 1061744"/>
                <a:gd name="connsiteY17" fmla="*/ 1499443 h 3092059"/>
                <a:gd name="connsiteX18" fmla="*/ 1000351 w 1061744"/>
                <a:gd name="connsiteY18" fmla="*/ 1564448 h 3092059"/>
                <a:gd name="connsiteX19" fmla="*/ 1056688 w 1061744"/>
                <a:gd name="connsiteY19" fmla="*/ 2431178 h 3092059"/>
                <a:gd name="connsiteX20" fmla="*/ 1061022 w 1061744"/>
                <a:gd name="connsiteY20" fmla="*/ 2526518 h 3092059"/>
                <a:gd name="connsiteX21" fmla="*/ 1056688 w 1061744"/>
                <a:gd name="connsiteY21" fmla="*/ 2526518 h 3092059"/>
                <a:gd name="connsiteX22" fmla="*/ 1030686 w 1061744"/>
                <a:gd name="connsiteY22" fmla="*/ 2608857 h 3092059"/>
                <a:gd name="connsiteX23" fmla="*/ 1022019 w 1061744"/>
                <a:gd name="connsiteY23" fmla="*/ 2613191 h 3092059"/>
                <a:gd name="connsiteX24" fmla="*/ 1022019 w 1061744"/>
                <a:gd name="connsiteY24" fmla="*/ 2621858 h 3092059"/>
                <a:gd name="connsiteX25" fmla="*/ 970015 w 1061744"/>
                <a:gd name="connsiteY25" fmla="*/ 2717198 h 3092059"/>
                <a:gd name="connsiteX26" fmla="*/ 913678 w 1061744"/>
                <a:gd name="connsiteY26" fmla="*/ 2829873 h 3092059"/>
                <a:gd name="connsiteX27" fmla="*/ 827005 w 1061744"/>
                <a:gd name="connsiteY27" fmla="*/ 2946882 h 3092059"/>
                <a:gd name="connsiteX28" fmla="*/ 688328 w 1061744"/>
                <a:gd name="connsiteY28" fmla="*/ 2981551 h 3092059"/>
                <a:gd name="connsiteX29" fmla="*/ 566986 w 1061744"/>
                <a:gd name="connsiteY29" fmla="*/ 2933881 h 3092059"/>
                <a:gd name="connsiteX30" fmla="*/ 488980 w 1061744"/>
                <a:gd name="connsiteY30" fmla="*/ 2803871 h 3092059"/>
                <a:gd name="connsiteX31" fmla="*/ 488980 w 1061744"/>
                <a:gd name="connsiteY31" fmla="*/ 2808205 h 3092059"/>
                <a:gd name="connsiteX32" fmla="*/ 267964 w 1061744"/>
                <a:gd name="connsiteY32" fmla="*/ 3050889 h 3092059"/>
                <a:gd name="connsiteX33" fmla="*/ 259297 w 1061744"/>
                <a:gd name="connsiteY33" fmla="*/ 3050889 h 3092059"/>
                <a:gd name="connsiteX34" fmla="*/ 198626 w 1061744"/>
                <a:gd name="connsiteY34" fmla="*/ 3024888 h 3092059"/>
                <a:gd name="connsiteX35" fmla="*/ 211627 w 1061744"/>
                <a:gd name="connsiteY35" fmla="*/ 2951215 h 3092059"/>
                <a:gd name="connsiteX36" fmla="*/ 159623 w 1061744"/>
                <a:gd name="connsiteY36" fmla="*/ 2899212 h 3092059"/>
                <a:gd name="connsiteX37" fmla="*/ 29613 w 1061744"/>
                <a:gd name="connsiteY37" fmla="*/ 1300095 h 3092059"/>
                <a:gd name="connsiteX38" fmla="*/ 68616 w 1061744"/>
                <a:gd name="connsiteY38" fmla="*/ 1204755 h 3092059"/>
                <a:gd name="connsiteX39" fmla="*/ 81617 w 1061744"/>
                <a:gd name="connsiteY39" fmla="*/ 1126749 h 3092059"/>
                <a:gd name="connsiteX40" fmla="*/ 72950 w 1061744"/>
                <a:gd name="connsiteY40" fmla="*/ 1057411 h 3092059"/>
                <a:gd name="connsiteX41" fmla="*/ 7945 w 1061744"/>
                <a:gd name="connsiteY41" fmla="*/ 979405 h 3092059"/>
                <a:gd name="connsiteX42" fmla="*/ 7945 w 1061744"/>
                <a:gd name="connsiteY42" fmla="*/ 901399 h 3092059"/>
                <a:gd name="connsiteX43" fmla="*/ 55615 w 1061744"/>
                <a:gd name="connsiteY43" fmla="*/ 840728 h 3092059"/>
                <a:gd name="connsiteX44" fmla="*/ 64283 w 1061744"/>
                <a:gd name="connsiteY44" fmla="*/ 806059 h 3092059"/>
                <a:gd name="connsiteX45" fmla="*/ 16613 w 1061744"/>
                <a:gd name="connsiteY45" fmla="*/ 138677 h 3092059"/>
                <a:gd name="connsiteX46" fmla="*/ 46948 w 1061744"/>
                <a:gd name="connsiteY46" fmla="*/ 56338 h 3092059"/>
                <a:gd name="connsiteX47" fmla="*/ 163957 w 1061744"/>
                <a:gd name="connsiteY47" fmla="*/ 0 h 3092059"/>
                <a:gd name="connsiteX48" fmla="*/ 254963 w 1061744"/>
                <a:gd name="connsiteY48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75653 w 1061744"/>
                <a:gd name="connsiteY6" fmla="*/ 459367 h 3092059"/>
                <a:gd name="connsiteX7" fmla="*/ 588654 w 1061744"/>
                <a:gd name="connsiteY7" fmla="*/ 515705 h 3092059"/>
                <a:gd name="connsiteX8" fmla="*/ 644992 w 1061744"/>
                <a:gd name="connsiteY8" fmla="*/ 567708 h 3092059"/>
                <a:gd name="connsiteX9" fmla="*/ 740332 w 1061744"/>
                <a:gd name="connsiteY9" fmla="*/ 667382 h 3092059"/>
                <a:gd name="connsiteX10" fmla="*/ 848673 w 1061744"/>
                <a:gd name="connsiteY10" fmla="*/ 866730 h 3092059"/>
                <a:gd name="connsiteX11" fmla="*/ 879009 w 1061744"/>
                <a:gd name="connsiteY11" fmla="*/ 966404 h 3092059"/>
                <a:gd name="connsiteX12" fmla="*/ 892010 w 1061744"/>
                <a:gd name="connsiteY12" fmla="*/ 1014074 h 3092059"/>
                <a:gd name="connsiteX13" fmla="*/ 892010 w 1061744"/>
                <a:gd name="connsiteY13" fmla="*/ 1092080 h 3092059"/>
                <a:gd name="connsiteX14" fmla="*/ 879009 w 1061744"/>
                <a:gd name="connsiteY14" fmla="*/ 1274093 h 3092059"/>
                <a:gd name="connsiteX15" fmla="*/ 896343 w 1061744"/>
                <a:gd name="connsiteY15" fmla="*/ 1365100 h 3092059"/>
                <a:gd name="connsiteX16" fmla="*/ 918012 w 1061744"/>
                <a:gd name="connsiteY16" fmla="*/ 1451773 h 3092059"/>
                <a:gd name="connsiteX17" fmla="*/ 957014 w 1061744"/>
                <a:gd name="connsiteY17" fmla="*/ 1499443 h 3092059"/>
                <a:gd name="connsiteX18" fmla="*/ 1000351 w 1061744"/>
                <a:gd name="connsiteY18" fmla="*/ 1564448 h 3092059"/>
                <a:gd name="connsiteX19" fmla="*/ 1056688 w 1061744"/>
                <a:gd name="connsiteY19" fmla="*/ 2431178 h 3092059"/>
                <a:gd name="connsiteX20" fmla="*/ 1061022 w 1061744"/>
                <a:gd name="connsiteY20" fmla="*/ 2526518 h 3092059"/>
                <a:gd name="connsiteX21" fmla="*/ 1056688 w 1061744"/>
                <a:gd name="connsiteY21" fmla="*/ 2526518 h 3092059"/>
                <a:gd name="connsiteX22" fmla="*/ 1030686 w 1061744"/>
                <a:gd name="connsiteY22" fmla="*/ 2608857 h 3092059"/>
                <a:gd name="connsiteX23" fmla="*/ 1022019 w 1061744"/>
                <a:gd name="connsiteY23" fmla="*/ 2613191 h 3092059"/>
                <a:gd name="connsiteX24" fmla="*/ 1022019 w 1061744"/>
                <a:gd name="connsiteY24" fmla="*/ 2621858 h 3092059"/>
                <a:gd name="connsiteX25" fmla="*/ 970015 w 1061744"/>
                <a:gd name="connsiteY25" fmla="*/ 2717198 h 3092059"/>
                <a:gd name="connsiteX26" fmla="*/ 913678 w 1061744"/>
                <a:gd name="connsiteY26" fmla="*/ 2829873 h 3092059"/>
                <a:gd name="connsiteX27" fmla="*/ 827005 w 1061744"/>
                <a:gd name="connsiteY27" fmla="*/ 2946882 h 3092059"/>
                <a:gd name="connsiteX28" fmla="*/ 688328 w 1061744"/>
                <a:gd name="connsiteY28" fmla="*/ 2981551 h 3092059"/>
                <a:gd name="connsiteX29" fmla="*/ 566986 w 1061744"/>
                <a:gd name="connsiteY29" fmla="*/ 2933881 h 3092059"/>
                <a:gd name="connsiteX30" fmla="*/ 488980 w 1061744"/>
                <a:gd name="connsiteY30" fmla="*/ 2803871 h 3092059"/>
                <a:gd name="connsiteX31" fmla="*/ 488980 w 1061744"/>
                <a:gd name="connsiteY31" fmla="*/ 2808205 h 3092059"/>
                <a:gd name="connsiteX32" fmla="*/ 267964 w 1061744"/>
                <a:gd name="connsiteY32" fmla="*/ 3050889 h 3092059"/>
                <a:gd name="connsiteX33" fmla="*/ 259297 w 1061744"/>
                <a:gd name="connsiteY33" fmla="*/ 3050889 h 3092059"/>
                <a:gd name="connsiteX34" fmla="*/ 198626 w 1061744"/>
                <a:gd name="connsiteY34" fmla="*/ 3024888 h 3092059"/>
                <a:gd name="connsiteX35" fmla="*/ 211627 w 1061744"/>
                <a:gd name="connsiteY35" fmla="*/ 2951215 h 3092059"/>
                <a:gd name="connsiteX36" fmla="*/ 159623 w 1061744"/>
                <a:gd name="connsiteY36" fmla="*/ 2899212 h 3092059"/>
                <a:gd name="connsiteX37" fmla="*/ 29613 w 1061744"/>
                <a:gd name="connsiteY37" fmla="*/ 1300095 h 3092059"/>
                <a:gd name="connsiteX38" fmla="*/ 68616 w 1061744"/>
                <a:gd name="connsiteY38" fmla="*/ 1204755 h 3092059"/>
                <a:gd name="connsiteX39" fmla="*/ 81617 w 1061744"/>
                <a:gd name="connsiteY39" fmla="*/ 1126749 h 3092059"/>
                <a:gd name="connsiteX40" fmla="*/ 72950 w 1061744"/>
                <a:gd name="connsiteY40" fmla="*/ 1057411 h 3092059"/>
                <a:gd name="connsiteX41" fmla="*/ 7945 w 1061744"/>
                <a:gd name="connsiteY41" fmla="*/ 979405 h 3092059"/>
                <a:gd name="connsiteX42" fmla="*/ 7945 w 1061744"/>
                <a:gd name="connsiteY42" fmla="*/ 901399 h 3092059"/>
                <a:gd name="connsiteX43" fmla="*/ 55615 w 1061744"/>
                <a:gd name="connsiteY43" fmla="*/ 840728 h 3092059"/>
                <a:gd name="connsiteX44" fmla="*/ 64283 w 1061744"/>
                <a:gd name="connsiteY44" fmla="*/ 806059 h 3092059"/>
                <a:gd name="connsiteX45" fmla="*/ 16613 w 1061744"/>
                <a:gd name="connsiteY45" fmla="*/ 138677 h 3092059"/>
                <a:gd name="connsiteX46" fmla="*/ 46948 w 1061744"/>
                <a:gd name="connsiteY46" fmla="*/ 56338 h 3092059"/>
                <a:gd name="connsiteX47" fmla="*/ 163957 w 1061744"/>
                <a:gd name="connsiteY47" fmla="*/ 0 h 3092059"/>
                <a:gd name="connsiteX48" fmla="*/ 254963 w 1061744"/>
                <a:gd name="connsiteY48" fmla="*/ 147344 h 30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61744" h="3092059">
                  <a:moveTo>
                    <a:pt x="254963" y="147344"/>
                  </a:moveTo>
                  <a:lnTo>
                    <a:pt x="302633" y="117009"/>
                  </a:lnTo>
                  <a:lnTo>
                    <a:pt x="484647" y="225350"/>
                  </a:lnTo>
                  <a:lnTo>
                    <a:pt x="540984" y="281688"/>
                  </a:lnTo>
                  <a:lnTo>
                    <a:pt x="566986" y="359693"/>
                  </a:lnTo>
                  <a:lnTo>
                    <a:pt x="562652" y="411697"/>
                  </a:lnTo>
                  <a:cubicBezTo>
                    <a:pt x="564096" y="428309"/>
                    <a:pt x="571319" y="442032"/>
                    <a:pt x="575653" y="459367"/>
                  </a:cubicBezTo>
                  <a:lnTo>
                    <a:pt x="588654" y="515705"/>
                  </a:lnTo>
                  <a:lnTo>
                    <a:pt x="644992" y="567708"/>
                  </a:lnTo>
                  <a:lnTo>
                    <a:pt x="740332" y="667382"/>
                  </a:lnTo>
                  <a:lnTo>
                    <a:pt x="848673" y="866730"/>
                  </a:lnTo>
                  <a:lnTo>
                    <a:pt x="879009" y="966404"/>
                  </a:lnTo>
                  <a:lnTo>
                    <a:pt x="892010" y="1014074"/>
                  </a:lnTo>
                  <a:lnTo>
                    <a:pt x="892010" y="1092080"/>
                  </a:lnTo>
                  <a:lnTo>
                    <a:pt x="879009" y="1274093"/>
                  </a:lnTo>
                  <a:lnTo>
                    <a:pt x="896343" y="1365100"/>
                  </a:lnTo>
                  <a:lnTo>
                    <a:pt x="918012" y="1451773"/>
                  </a:lnTo>
                  <a:cubicBezTo>
                    <a:pt x="953531" y="1500611"/>
                    <a:pt x="933033" y="1499443"/>
                    <a:pt x="957014" y="1499443"/>
                  </a:cubicBezTo>
                  <a:lnTo>
                    <a:pt x="1000351" y="1564448"/>
                  </a:lnTo>
                  <a:lnTo>
                    <a:pt x="1056688" y="2431178"/>
                  </a:lnTo>
                  <a:lnTo>
                    <a:pt x="1061022" y="2526518"/>
                  </a:lnTo>
                  <a:cubicBezTo>
                    <a:pt x="1061022" y="2542408"/>
                    <a:pt x="1061744" y="2512795"/>
                    <a:pt x="1056688" y="2526518"/>
                  </a:cubicBezTo>
                  <a:cubicBezTo>
                    <a:pt x="1051632" y="2540241"/>
                    <a:pt x="1036464" y="2594412"/>
                    <a:pt x="1030686" y="2608857"/>
                  </a:cubicBezTo>
                  <a:cubicBezTo>
                    <a:pt x="1027797" y="2610302"/>
                    <a:pt x="1051179" y="2586733"/>
                    <a:pt x="1022019" y="2613191"/>
                  </a:cubicBezTo>
                  <a:cubicBezTo>
                    <a:pt x="1020575" y="2615358"/>
                    <a:pt x="1030686" y="2604524"/>
                    <a:pt x="1022019" y="2621858"/>
                  </a:cubicBezTo>
                  <a:cubicBezTo>
                    <a:pt x="1013352" y="2639192"/>
                    <a:pt x="988072" y="2682529"/>
                    <a:pt x="970015" y="2717198"/>
                  </a:cubicBezTo>
                  <a:lnTo>
                    <a:pt x="913678" y="2829873"/>
                  </a:lnTo>
                  <a:lnTo>
                    <a:pt x="827005" y="2946882"/>
                  </a:lnTo>
                  <a:lnTo>
                    <a:pt x="688328" y="2981551"/>
                  </a:lnTo>
                  <a:cubicBezTo>
                    <a:pt x="647881" y="2965661"/>
                    <a:pt x="605064" y="2976189"/>
                    <a:pt x="566986" y="2933881"/>
                  </a:cubicBezTo>
                  <a:cubicBezTo>
                    <a:pt x="533761" y="2904268"/>
                    <a:pt x="524271" y="2763639"/>
                    <a:pt x="488980" y="2803871"/>
                  </a:cubicBezTo>
                  <a:cubicBezTo>
                    <a:pt x="475979" y="2782925"/>
                    <a:pt x="525816" y="2767035"/>
                    <a:pt x="488980" y="2808205"/>
                  </a:cubicBezTo>
                  <a:cubicBezTo>
                    <a:pt x="452144" y="2849375"/>
                    <a:pt x="306244" y="3010442"/>
                    <a:pt x="267964" y="3050889"/>
                  </a:cubicBezTo>
                  <a:cubicBezTo>
                    <a:pt x="229683" y="3092059"/>
                    <a:pt x="361456" y="2952607"/>
                    <a:pt x="259297" y="3050889"/>
                  </a:cubicBezTo>
                  <a:cubicBezTo>
                    <a:pt x="231700" y="3036339"/>
                    <a:pt x="206571" y="3041500"/>
                    <a:pt x="198626" y="3024888"/>
                  </a:cubicBezTo>
                  <a:lnTo>
                    <a:pt x="211627" y="2951215"/>
                  </a:lnTo>
                  <a:lnTo>
                    <a:pt x="159623" y="2899212"/>
                  </a:lnTo>
                  <a:lnTo>
                    <a:pt x="29613" y="1300095"/>
                  </a:lnTo>
                  <a:lnTo>
                    <a:pt x="68616" y="1204755"/>
                  </a:lnTo>
                  <a:cubicBezTo>
                    <a:pt x="82828" y="1138434"/>
                    <a:pt x="81617" y="1164767"/>
                    <a:pt x="81617" y="1126749"/>
                  </a:cubicBezTo>
                  <a:cubicBezTo>
                    <a:pt x="72000" y="1069046"/>
                    <a:pt x="72950" y="1092319"/>
                    <a:pt x="72950" y="1057411"/>
                  </a:cubicBezTo>
                  <a:lnTo>
                    <a:pt x="7945" y="979405"/>
                  </a:lnTo>
                  <a:cubicBezTo>
                    <a:pt x="7945" y="951236"/>
                    <a:pt x="0" y="924512"/>
                    <a:pt x="7945" y="901399"/>
                  </a:cubicBezTo>
                  <a:lnTo>
                    <a:pt x="55615" y="840728"/>
                  </a:lnTo>
                  <a:lnTo>
                    <a:pt x="64283" y="806059"/>
                  </a:lnTo>
                  <a:lnTo>
                    <a:pt x="16613" y="138677"/>
                  </a:lnTo>
                  <a:lnTo>
                    <a:pt x="46948" y="56338"/>
                  </a:lnTo>
                  <a:lnTo>
                    <a:pt x="163957" y="0"/>
                  </a:lnTo>
                  <a:lnTo>
                    <a:pt x="254963" y="147344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Forma livre 55"/>
            <p:cNvSpPr/>
            <p:nvPr/>
          </p:nvSpPr>
          <p:spPr>
            <a:xfrm>
              <a:off x="4527809" y="1687580"/>
              <a:ext cx="1173949" cy="2044161"/>
            </a:xfrm>
            <a:custGeom>
              <a:avLst/>
              <a:gdLst>
                <a:gd name="connsiteX0" fmla="*/ 63549 w 1179188"/>
                <a:gd name="connsiteY0" fmla="*/ 483679 h 2044161"/>
                <a:gd name="connsiteX1" fmla="*/ 155342 w 1179188"/>
                <a:gd name="connsiteY1" fmla="*/ 444843 h 2044161"/>
                <a:gd name="connsiteX2" fmla="*/ 0 w 1179188"/>
                <a:gd name="connsiteY2" fmla="*/ 77671 h 2044161"/>
                <a:gd name="connsiteX3" fmla="*/ 180056 w 1179188"/>
                <a:gd name="connsiteY3" fmla="*/ 0 h 2044161"/>
                <a:gd name="connsiteX4" fmla="*/ 381294 w 1179188"/>
                <a:gd name="connsiteY4" fmla="*/ 296562 h 2044161"/>
                <a:gd name="connsiteX5" fmla="*/ 434252 w 1179188"/>
                <a:gd name="connsiteY5" fmla="*/ 367172 h 2044161"/>
                <a:gd name="connsiteX6" fmla="*/ 490740 w 1179188"/>
                <a:gd name="connsiteY6" fmla="*/ 427191 h 2044161"/>
                <a:gd name="connsiteX7" fmla="*/ 999132 w 1179188"/>
                <a:gd name="connsiteY7" fmla="*/ 727283 h 2044161"/>
                <a:gd name="connsiteX8" fmla="*/ 1062681 w 1179188"/>
                <a:gd name="connsiteY8" fmla="*/ 773180 h 2044161"/>
                <a:gd name="connsiteX9" fmla="*/ 1087395 w 1179188"/>
                <a:gd name="connsiteY9" fmla="*/ 826137 h 2044161"/>
                <a:gd name="connsiteX10" fmla="*/ 1087395 w 1179188"/>
                <a:gd name="connsiteY10" fmla="*/ 903808 h 2044161"/>
                <a:gd name="connsiteX11" fmla="*/ 1087395 w 1179188"/>
                <a:gd name="connsiteY11" fmla="*/ 999132 h 2044161"/>
                <a:gd name="connsiteX12" fmla="*/ 1101517 w 1179188"/>
                <a:gd name="connsiteY12" fmla="*/ 1182718 h 2044161"/>
                <a:gd name="connsiteX13" fmla="*/ 1179188 w 1179188"/>
                <a:gd name="connsiteY13" fmla="*/ 1941776 h 2044161"/>
                <a:gd name="connsiteX14" fmla="*/ 999132 w 1179188"/>
                <a:gd name="connsiteY14" fmla="*/ 2044161 h 2044161"/>
                <a:gd name="connsiteX15" fmla="*/ 649612 w 1179188"/>
                <a:gd name="connsiteY15" fmla="*/ 1278042 h 2044161"/>
                <a:gd name="connsiteX16" fmla="*/ 716692 w 1179188"/>
                <a:gd name="connsiteY16" fmla="*/ 1154474 h 2044161"/>
                <a:gd name="connsiteX17" fmla="*/ 593124 w 1179188"/>
                <a:gd name="connsiteY17" fmla="*/ 850851 h 2044161"/>
                <a:gd name="connsiteX18" fmla="*/ 568411 w 1179188"/>
                <a:gd name="connsiteY18" fmla="*/ 808485 h 2044161"/>
                <a:gd name="connsiteX19" fmla="*/ 176525 w 1179188"/>
                <a:gd name="connsiteY19" fmla="*/ 529575 h 2044161"/>
                <a:gd name="connsiteX20" fmla="*/ 63549 w 1179188"/>
                <a:gd name="connsiteY20" fmla="*/ 483679 h 2044161"/>
                <a:gd name="connsiteX0" fmla="*/ 63549 w 1179188"/>
                <a:gd name="connsiteY0" fmla="*/ 483679 h 2044161"/>
                <a:gd name="connsiteX1" fmla="*/ 155342 w 1179188"/>
                <a:gd name="connsiteY1" fmla="*/ 444843 h 2044161"/>
                <a:gd name="connsiteX2" fmla="*/ 0 w 1179188"/>
                <a:gd name="connsiteY2" fmla="*/ 77671 h 2044161"/>
                <a:gd name="connsiteX3" fmla="*/ 180056 w 1179188"/>
                <a:gd name="connsiteY3" fmla="*/ 0 h 2044161"/>
                <a:gd name="connsiteX4" fmla="*/ 381294 w 1179188"/>
                <a:gd name="connsiteY4" fmla="*/ 296562 h 2044161"/>
                <a:gd name="connsiteX5" fmla="*/ 434252 w 1179188"/>
                <a:gd name="connsiteY5" fmla="*/ 367172 h 2044161"/>
                <a:gd name="connsiteX6" fmla="*/ 490740 w 1179188"/>
                <a:gd name="connsiteY6" fmla="*/ 427191 h 2044161"/>
                <a:gd name="connsiteX7" fmla="*/ 999132 w 1179188"/>
                <a:gd name="connsiteY7" fmla="*/ 727283 h 2044161"/>
                <a:gd name="connsiteX8" fmla="*/ 1062681 w 1179188"/>
                <a:gd name="connsiteY8" fmla="*/ 773180 h 2044161"/>
                <a:gd name="connsiteX9" fmla="*/ 1087395 w 1179188"/>
                <a:gd name="connsiteY9" fmla="*/ 826137 h 2044161"/>
                <a:gd name="connsiteX10" fmla="*/ 1087395 w 1179188"/>
                <a:gd name="connsiteY10" fmla="*/ 903808 h 2044161"/>
                <a:gd name="connsiteX11" fmla="*/ 1087395 w 1179188"/>
                <a:gd name="connsiteY11" fmla="*/ 999132 h 2044161"/>
                <a:gd name="connsiteX12" fmla="*/ 1101517 w 1179188"/>
                <a:gd name="connsiteY12" fmla="*/ 1182718 h 2044161"/>
                <a:gd name="connsiteX13" fmla="*/ 1179188 w 1179188"/>
                <a:gd name="connsiteY13" fmla="*/ 1941776 h 2044161"/>
                <a:gd name="connsiteX14" fmla="*/ 999132 w 1179188"/>
                <a:gd name="connsiteY14" fmla="*/ 2044161 h 2044161"/>
                <a:gd name="connsiteX15" fmla="*/ 649612 w 1179188"/>
                <a:gd name="connsiteY15" fmla="*/ 1278042 h 2044161"/>
                <a:gd name="connsiteX16" fmla="*/ 716692 w 1179188"/>
                <a:gd name="connsiteY16" fmla="*/ 1154474 h 2044161"/>
                <a:gd name="connsiteX17" fmla="*/ 593124 w 1179188"/>
                <a:gd name="connsiteY17" fmla="*/ 850851 h 2044161"/>
                <a:gd name="connsiteX18" fmla="*/ 568411 w 1179188"/>
                <a:gd name="connsiteY18" fmla="*/ 808485 h 2044161"/>
                <a:gd name="connsiteX19" fmla="*/ 176525 w 1179188"/>
                <a:gd name="connsiteY19" fmla="*/ 529575 h 2044161"/>
                <a:gd name="connsiteX20" fmla="*/ 63549 w 1179188"/>
                <a:gd name="connsiteY20" fmla="*/ 483679 h 2044161"/>
                <a:gd name="connsiteX0" fmla="*/ 63549 w 1179188"/>
                <a:gd name="connsiteY0" fmla="*/ 483679 h 2044161"/>
                <a:gd name="connsiteX1" fmla="*/ 155342 w 1179188"/>
                <a:gd name="connsiteY1" fmla="*/ 444843 h 2044161"/>
                <a:gd name="connsiteX2" fmla="*/ 0 w 1179188"/>
                <a:gd name="connsiteY2" fmla="*/ 77671 h 2044161"/>
                <a:gd name="connsiteX3" fmla="*/ 180056 w 1179188"/>
                <a:gd name="connsiteY3" fmla="*/ 0 h 2044161"/>
                <a:gd name="connsiteX4" fmla="*/ 381294 w 1179188"/>
                <a:gd name="connsiteY4" fmla="*/ 296562 h 2044161"/>
                <a:gd name="connsiteX5" fmla="*/ 434252 w 1179188"/>
                <a:gd name="connsiteY5" fmla="*/ 367172 h 2044161"/>
                <a:gd name="connsiteX6" fmla="*/ 490740 w 1179188"/>
                <a:gd name="connsiteY6" fmla="*/ 427191 h 2044161"/>
                <a:gd name="connsiteX7" fmla="*/ 999132 w 1179188"/>
                <a:gd name="connsiteY7" fmla="*/ 727283 h 2044161"/>
                <a:gd name="connsiteX8" fmla="*/ 1062681 w 1179188"/>
                <a:gd name="connsiteY8" fmla="*/ 773180 h 2044161"/>
                <a:gd name="connsiteX9" fmla="*/ 1087395 w 1179188"/>
                <a:gd name="connsiteY9" fmla="*/ 826137 h 2044161"/>
                <a:gd name="connsiteX10" fmla="*/ 1087395 w 1179188"/>
                <a:gd name="connsiteY10" fmla="*/ 903808 h 2044161"/>
                <a:gd name="connsiteX11" fmla="*/ 1087395 w 1179188"/>
                <a:gd name="connsiteY11" fmla="*/ 999132 h 2044161"/>
                <a:gd name="connsiteX12" fmla="*/ 1101517 w 1179188"/>
                <a:gd name="connsiteY12" fmla="*/ 1182718 h 2044161"/>
                <a:gd name="connsiteX13" fmla="*/ 1179188 w 1179188"/>
                <a:gd name="connsiteY13" fmla="*/ 1941776 h 2044161"/>
                <a:gd name="connsiteX14" fmla="*/ 999132 w 1179188"/>
                <a:gd name="connsiteY14" fmla="*/ 2044161 h 2044161"/>
                <a:gd name="connsiteX15" fmla="*/ 649612 w 1179188"/>
                <a:gd name="connsiteY15" fmla="*/ 1278042 h 2044161"/>
                <a:gd name="connsiteX16" fmla="*/ 716692 w 1179188"/>
                <a:gd name="connsiteY16" fmla="*/ 1154474 h 2044161"/>
                <a:gd name="connsiteX17" fmla="*/ 593124 w 1179188"/>
                <a:gd name="connsiteY17" fmla="*/ 850851 h 2044161"/>
                <a:gd name="connsiteX18" fmla="*/ 568411 w 1179188"/>
                <a:gd name="connsiteY18" fmla="*/ 808485 h 2044161"/>
                <a:gd name="connsiteX19" fmla="*/ 176525 w 1179188"/>
                <a:gd name="connsiteY19" fmla="*/ 529575 h 2044161"/>
                <a:gd name="connsiteX20" fmla="*/ 63549 w 1179188"/>
                <a:gd name="connsiteY20" fmla="*/ 483679 h 2044161"/>
                <a:gd name="connsiteX0" fmla="*/ 63549 w 1179188"/>
                <a:gd name="connsiteY0" fmla="*/ 520161 h 2080643"/>
                <a:gd name="connsiteX1" fmla="*/ 155342 w 1179188"/>
                <a:gd name="connsiteY1" fmla="*/ 481325 h 2080643"/>
                <a:gd name="connsiteX2" fmla="*/ 0 w 1179188"/>
                <a:gd name="connsiteY2" fmla="*/ 114153 h 2080643"/>
                <a:gd name="connsiteX3" fmla="*/ 180056 w 1179188"/>
                <a:gd name="connsiteY3" fmla="*/ 36482 h 2080643"/>
                <a:gd name="connsiteX4" fmla="*/ 381294 w 1179188"/>
                <a:gd name="connsiteY4" fmla="*/ 333044 h 2080643"/>
                <a:gd name="connsiteX5" fmla="*/ 434252 w 1179188"/>
                <a:gd name="connsiteY5" fmla="*/ 403654 h 2080643"/>
                <a:gd name="connsiteX6" fmla="*/ 490740 w 1179188"/>
                <a:gd name="connsiteY6" fmla="*/ 463673 h 2080643"/>
                <a:gd name="connsiteX7" fmla="*/ 999132 w 1179188"/>
                <a:gd name="connsiteY7" fmla="*/ 763765 h 2080643"/>
                <a:gd name="connsiteX8" fmla="*/ 1062681 w 1179188"/>
                <a:gd name="connsiteY8" fmla="*/ 809662 h 2080643"/>
                <a:gd name="connsiteX9" fmla="*/ 1087395 w 1179188"/>
                <a:gd name="connsiteY9" fmla="*/ 862619 h 2080643"/>
                <a:gd name="connsiteX10" fmla="*/ 1087395 w 1179188"/>
                <a:gd name="connsiteY10" fmla="*/ 940290 h 2080643"/>
                <a:gd name="connsiteX11" fmla="*/ 1087395 w 1179188"/>
                <a:gd name="connsiteY11" fmla="*/ 1035614 h 2080643"/>
                <a:gd name="connsiteX12" fmla="*/ 1101517 w 1179188"/>
                <a:gd name="connsiteY12" fmla="*/ 1219200 h 2080643"/>
                <a:gd name="connsiteX13" fmla="*/ 1179188 w 1179188"/>
                <a:gd name="connsiteY13" fmla="*/ 1978258 h 2080643"/>
                <a:gd name="connsiteX14" fmla="*/ 999132 w 1179188"/>
                <a:gd name="connsiteY14" fmla="*/ 2080643 h 2080643"/>
                <a:gd name="connsiteX15" fmla="*/ 649612 w 1179188"/>
                <a:gd name="connsiteY15" fmla="*/ 1314524 h 2080643"/>
                <a:gd name="connsiteX16" fmla="*/ 716692 w 1179188"/>
                <a:gd name="connsiteY16" fmla="*/ 1190956 h 2080643"/>
                <a:gd name="connsiteX17" fmla="*/ 593124 w 1179188"/>
                <a:gd name="connsiteY17" fmla="*/ 887333 h 2080643"/>
                <a:gd name="connsiteX18" fmla="*/ 568411 w 1179188"/>
                <a:gd name="connsiteY18" fmla="*/ 844967 h 2080643"/>
                <a:gd name="connsiteX19" fmla="*/ 176525 w 1179188"/>
                <a:gd name="connsiteY19" fmla="*/ 566057 h 2080643"/>
                <a:gd name="connsiteX20" fmla="*/ 63549 w 1179188"/>
                <a:gd name="connsiteY20" fmla="*/ 520161 h 2080643"/>
                <a:gd name="connsiteX0" fmla="*/ 63549 w 1179188"/>
                <a:gd name="connsiteY0" fmla="*/ 483679 h 2044161"/>
                <a:gd name="connsiteX1" fmla="*/ 155342 w 1179188"/>
                <a:gd name="connsiteY1" fmla="*/ 444843 h 2044161"/>
                <a:gd name="connsiteX2" fmla="*/ 0 w 1179188"/>
                <a:gd name="connsiteY2" fmla="*/ 77671 h 2044161"/>
                <a:gd name="connsiteX3" fmla="*/ 180056 w 1179188"/>
                <a:gd name="connsiteY3" fmla="*/ 0 h 2044161"/>
                <a:gd name="connsiteX4" fmla="*/ 381294 w 1179188"/>
                <a:gd name="connsiteY4" fmla="*/ 296562 h 2044161"/>
                <a:gd name="connsiteX5" fmla="*/ 434252 w 1179188"/>
                <a:gd name="connsiteY5" fmla="*/ 367172 h 2044161"/>
                <a:gd name="connsiteX6" fmla="*/ 490740 w 1179188"/>
                <a:gd name="connsiteY6" fmla="*/ 427191 h 2044161"/>
                <a:gd name="connsiteX7" fmla="*/ 999132 w 1179188"/>
                <a:gd name="connsiteY7" fmla="*/ 727283 h 2044161"/>
                <a:gd name="connsiteX8" fmla="*/ 1062681 w 1179188"/>
                <a:gd name="connsiteY8" fmla="*/ 773180 h 2044161"/>
                <a:gd name="connsiteX9" fmla="*/ 1087395 w 1179188"/>
                <a:gd name="connsiteY9" fmla="*/ 826137 h 2044161"/>
                <a:gd name="connsiteX10" fmla="*/ 1087395 w 1179188"/>
                <a:gd name="connsiteY10" fmla="*/ 903808 h 2044161"/>
                <a:gd name="connsiteX11" fmla="*/ 1087395 w 1179188"/>
                <a:gd name="connsiteY11" fmla="*/ 999132 h 2044161"/>
                <a:gd name="connsiteX12" fmla="*/ 1101517 w 1179188"/>
                <a:gd name="connsiteY12" fmla="*/ 1182718 h 2044161"/>
                <a:gd name="connsiteX13" fmla="*/ 1179188 w 1179188"/>
                <a:gd name="connsiteY13" fmla="*/ 1941776 h 2044161"/>
                <a:gd name="connsiteX14" fmla="*/ 999132 w 1179188"/>
                <a:gd name="connsiteY14" fmla="*/ 2044161 h 2044161"/>
                <a:gd name="connsiteX15" fmla="*/ 649612 w 1179188"/>
                <a:gd name="connsiteY15" fmla="*/ 1278042 h 2044161"/>
                <a:gd name="connsiteX16" fmla="*/ 716692 w 1179188"/>
                <a:gd name="connsiteY16" fmla="*/ 1154474 h 2044161"/>
                <a:gd name="connsiteX17" fmla="*/ 593124 w 1179188"/>
                <a:gd name="connsiteY17" fmla="*/ 850851 h 2044161"/>
                <a:gd name="connsiteX18" fmla="*/ 568411 w 1179188"/>
                <a:gd name="connsiteY18" fmla="*/ 808485 h 2044161"/>
                <a:gd name="connsiteX19" fmla="*/ 176525 w 1179188"/>
                <a:gd name="connsiteY19" fmla="*/ 529575 h 2044161"/>
                <a:gd name="connsiteX20" fmla="*/ 63549 w 1179188"/>
                <a:gd name="connsiteY20" fmla="*/ 483679 h 2044161"/>
                <a:gd name="connsiteX0" fmla="*/ 67668 w 1183307"/>
                <a:gd name="connsiteY0" fmla="*/ 483679 h 2044161"/>
                <a:gd name="connsiteX1" fmla="*/ 159461 w 1183307"/>
                <a:gd name="connsiteY1" fmla="*/ 444843 h 2044161"/>
                <a:gd name="connsiteX2" fmla="*/ 4119 w 1183307"/>
                <a:gd name="connsiteY2" fmla="*/ 77671 h 2044161"/>
                <a:gd name="connsiteX3" fmla="*/ 184175 w 1183307"/>
                <a:gd name="connsiteY3" fmla="*/ 0 h 2044161"/>
                <a:gd name="connsiteX4" fmla="*/ 385413 w 1183307"/>
                <a:gd name="connsiteY4" fmla="*/ 296562 h 2044161"/>
                <a:gd name="connsiteX5" fmla="*/ 438371 w 1183307"/>
                <a:gd name="connsiteY5" fmla="*/ 367172 h 2044161"/>
                <a:gd name="connsiteX6" fmla="*/ 494859 w 1183307"/>
                <a:gd name="connsiteY6" fmla="*/ 427191 h 2044161"/>
                <a:gd name="connsiteX7" fmla="*/ 1003251 w 1183307"/>
                <a:gd name="connsiteY7" fmla="*/ 727283 h 2044161"/>
                <a:gd name="connsiteX8" fmla="*/ 1066800 w 1183307"/>
                <a:gd name="connsiteY8" fmla="*/ 773180 h 2044161"/>
                <a:gd name="connsiteX9" fmla="*/ 1091514 w 1183307"/>
                <a:gd name="connsiteY9" fmla="*/ 826137 h 2044161"/>
                <a:gd name="connsiteX10" fmla="*/ 1091514 w 1183307"/>
                <a:gd name="connsiteY10" fmla="*/ 903808 h 2044161"/>
                <a:gd name="connsiteX11" fmla="*/ 1091514 w 1183307"/>
                <a:gd name="connsiteY11" fmla="*/ 999132 h 2044161"/>
                <a:gd name="connsiteX12" fmla="*/ 1105636 w 1183307"/>
                <a:gd name="connsiteY12" fmla="*/ 1182718 h 2044161"/>
                <a:gd name="connsiteX13" fmla="*/ 1183307 w 1183307"/>
                <a:gd name="connsiteY13" fmla="*/ 1941776 h 2044161"/>
                <a:gd name="connsiteX14" fmla="*/ 1003251 w 1183307"/>
                <a:gd name="connsiteY14" fmla="*/ 2044161 h 2044161"/>
                <a:gd name="connsiteX15" fmla="*/ 653731 w 1183307"/>
                <a:gd name="connsiteY15" fmla="*/ 1278042 h 2044161"/>
                <a:gd name="connsiteX16" fmla="*/ 720811 w 1183307"/>
                <a:gd name="connsiteY16" fmla="*/ 1154474 h 2044161"/>
                <a:gd name="connsiteX17" fmla="*/ 597243 w 1183307"/>
                <a:gd name="connsiteY17" fmla="*/ 850851 h 2044161"/>
                <a:gd name="connsiteX18" fmla="*/ 572530 w 1183307"/>
                <a:gd name="connsiteY18" fmla="*/ 808485 h 2044161"/>
                <a:gd name="connsiteX19" fmla="*/ 180644 w 1183307"/>
                <a:gd name="connsiteY19" fmla="*/ 529575 h 2044161"/>
                <a:gd name="connsiteX20" fmla="*/ 67668 w 1183307"/>
                <a:gd name="connsiteY20" fmla="*/ 483679 h 2044161"/>
                <a:gd name="connsiteX0" fmla="*/ 77082 w 1192721"/>
                <a:gd name="connsiteY0" fmla="*/ 528987 h 2089469"/>
                <a:gd name="connsiteX1" fmla="*/ 168875 w 1192721"/>
                <a:gd name="connsiteY1" fmla="*/ 490151 h 2089469"/>
                <a:gd name="connsiteX2" fmla="*/ 13533 w 1192721"/>
                <a:gd name="connsiteY2" fmla="*/ 122979 h 2089469"/>
                <a:gd name="connsiteX3" fmla="*/ 87675 w 1192721"/>
                <a:gd name="connsiteY3" fmla="*/ 70021 h 2089469"/>
                <a:gd name="connsiteX4" fmla="*/ 193589 w 1192721"/>
                <a:gd name="connsiteY4" fmla="*/ 45308 h 2089469"/>
                <a:gd name="connsiteX5" fmla="*/ 394827 w 1192721"/>
                <a:gd name="connsiteY5" fmla="*/ 341870 h 2089469"/>
                <a:gd name="connsiteX6" fmla="*/ 447785 w 1192721"/>
                <a:gd name="connsiteY6" fmla="*/ 412480 h 2089469"/>
                <a:gd name="connsiteX7" fmla="*/ 504273 w 1192721"/>
                <a:gd name="connsiteY7" fmla="*/ 472499 h 2089469"/>
                <a:gd name="connsiteX8" fmla="*/ 1012665 w 1192721"/>
                <a:gd name="connsiteY8" fmla="*/ 772591 h 2089469"/>
                <a:gd name="connsiteX9" fmla="*/ 1076214 w 1192721"/>
                <a:gd name="connsiteY9" fmla="*/ 818488 h 2089469"/>
                <a:gd name="connsiteX10" fmla="*/ 1100928 w 1192721"/>
                <a:gd name="connsiteY10" fmla="*/ 871445 h 2089469"/>
                <a:gd name="connsiteX11" fmla="*/ 1100928 w 1192721"/>
                <a:gd name="connsiteY11" fmla="*/ 949116 h 2089469"/>
                <a:gd name="connsiteX12" fmla="*/ 1100928 w 1192721"/>
                <a:gd name="connsiteY12" fmla="*/ 1044440 h 2089469"/>
                <a:gd name="connsiteX13" fmla="*/ 1115050 w 1192721"/>
                <a:gd name="connsiteY13" fmla="*/ 1228026 h 2089469"/>
                <a:gd name="connsiteX14" fmla="*/ 1192721 w 1192721"/>
                <a:gd name="connsiteY14" fmla="*/ 1987084 h 2089469"/>
                <a:gd name="connsiteX15" fmla="*/ 1012665 w 1192721"/>
                <a:gd name="connsiteY15" fmla="*/ 2089469 h 2089469"/>
                <a:gd name="connsiteX16" fmla="*/ 663145 w 1192721"/>
                <a:gd name="connsiteY16" fmla="*/ 1323350 h 2089469"/>
                <a:gd name="connsiteX17" fmla="*/ 730225 w 1192721"/>
                <a:gd name="connsiteY17" fmla="*/ 1199782 h 2089469"/>
                <a:gd name="connsiteX18" fmla="*/ 606657 w 1192721"/>
                <a:gd name="connsiteY18" fmla="*/ 896159 h 2089469"/>
                <a:gd name="connsiteX19" fmla="*/ 581944 w 1192721"/>
                <a:gd name="connsiteY19" fmla="*/ 853793 h 2089469"/>
                <a:gd name="connsiteX20" fmla="*/ 190058 w 1192721"/>
                <a:gd name="connsiteY20" fmla="*/ 574883 h 2089469"/>
                <a:gd name="connsiteX21" fmla="*/ 77082 w 1192721"/>
                <a:gd name="connsiteY21" fmla="*/ 528987 h 2089469"/>
                <a:gd name="connsiteX0" fmla="*/ 77082 w 1192721"/>
                <a:gd name="connsiteY0" fmla="*/ 528987 h 2089469"/>
                <a:gd name="connsiteX1" fmla="*/ 168875 w 1192721"/>
                <a:gd name="connsiteY1" fmla="*/ 490151 h 2089469"/>
                <a:gd name="connsiteX2" fmla="*/ 13533 w 1192721"/>
                <a:gd name="connsiteY2" fmla="*/ 122979 h 2089469"/>
                <a:gd name="connsiteX3" fmla="*/ 87675 w 1192721"/>
                <a:gd name="connsiteY3" fmla="*/ 70021 h 2089469"/>
                <a:gd name="connsiteX4" fmla="*/ 87675 w 1192721"/>
                <a:gd name="connsiteY4" fmla="*/ 70021 h 2089469"/>
                <a:gd name="connsiteX5" fmla="*/ 193589 w 1192721"/>
                <a:gd name="connsiteY5" fmla="*/ 45308 h 2089469"/>
                <a:gd name="connsiteX6" fmla="*/ 394827 w 1192721"/>
                <a:gd name="connsiteY6" fmla="*/ 341870 h 2089469"/>
                <a:gd name="connsiteX7" fmla="*/ 447785 w 1192721"/>
                <a:gd name="connsiteY7" fmla="*/ 412480 h 2089469"/>
                <a:gd name="connsiteX8" fmla="*/ 504273 w 1192721"/>
                <a:gd name="connsiteY8" fmla="*/ 472499 h 2089469"/>
                <a:gd name="connsiteX9" fmla="*/ 1012665 w 1192721"/>
                <a:gd name="connsiteY9" fmla="*/ 772591 h 2089469"/>
                <a:gd name="connsiteX10" fmla="*/ 1076214 w 1192721"/>
                <a:gd name="connsiteY10" fmla="*/ 818488 h 2089469"/>
                <a:gd name="connsiteX11" fmla="*/ 1100928 w 1192721"/>
                <a:gd name="connsiteY11" fmla="*/ 871445 h 2089469"/>
                <a:gd name="connsiteX12" fmla="*/ 1100928 w 1192721"/>
                <a:gd name="connsiteY12" fmla="*/ 949116 h 2089469"/>
                <a:gd name="connsiteX13" fmla="*/ 1100928 w 1192721"/>
                <a:gd name="connsiteY13" fmla="*/ 1044440 h 2089469"/>
                <a:gd name="connsiteX14" fmla="*/ 1115050 w 1192721"/>
                <a:gd name="connsiteY14" fmla="*/ 1228026 h 2089469"/>
                <a:gd name="connsiteX15" fmla="*/ 1192721 w 1192721"/>
                <a:gd name="connsiteY15" fmla="*/ 1987084 h 2089469"/>
                <a:gd name="connsiteX16" fmla="*/ 1012665 w 1192721"/>
                <a:gd name="connsiteY16" fmla="*/ 2089469 h 2089469"/>
                <a:gd name="connsiteX17" fmla="*/ 663145 w 1192721"/>
                <a:gd name="connsiteY17" fmla="*/ 1323350 h 2089469"/>
                <a:gd name="connsiteX18" fmla="*/ 730225 w 1192721"/>
                <a:gd name="connsiteY18" fmla="*/ 1199782 h 2089469"/>
                <a:gd name="connsiteX19" fmla="*/ 606657 w 1192721"/>
                <a:gd name="connsiteY19" fmla="*/ 896159 h 2089469"/>
                <a:gd name="connsiteX20" fmla="*/ 581944 w 1192721"/>
                <a:gd name="connsiteY20" fmla="*/ 853793 h 2089469"/>
                <a:gd name="connsiteX21" fmla="*/ 190058 w 1192721"/>
                <a:gd name="connsiteY21" fmla="*/ 574883 h 2089469"/>
                <a:gd name="connsiteX22" fmla="*/ 77082 w 1192721"/>
                <a:gd name="connsiteY22" fmla="*/ 528987 h 2089469"/>
                <a:gd name="connsiteX0" fmla="*/ 77082 w 1192721"/>
                <a:gd name="connsiteY0" fmla="*/ 528987 h 2089469"/>
                <a:gd name="connsiteX1" fmla="*/ 168875 w 1192721"/>
                <a:gd name="connsiteY1" fmla="*/ 490151 h 2089469"/>
                <a:gd name="connsiteX2" fmla="*/ 13533 w 1192721"/>
                <a:gd name="connsiteY2" fmla="*/ 122979 h 2089469"/>
                <a:gd name="connsiteX3" fmla="*/ 87675 w 1192721"/>
                <a:gd name="connsiteY3" fmla="*/ 70021 h 2089469"/>
                <a:gd name="connsiteX4" fmla="*/ 87675 w 1192721"/>
                <a:gd name="connsiteY4" fmla="*/ 70021 h 2089469"/>
                <a:gd name="connsiteX5" fmla="*/ 193589 w 1192721"/>
                <a:gd name="connsiteY5" fmla="*/ 45308 h 2089469"/>
                <a:gd name="connsiteX6" fmla="*/ 394827 w 1192721"/>
                <a:gd name="connsiteY6" fmla="*/ 341870 h 2089469"/>
                <a:gd name="connsiteX7" fmla="*/ 447785 w 1192721"/>
                <a:gd name="connsiteY7" fmla="*/ 412480 h 2089469"/>
                <a:gd name="connsiteX8" fmla="*/ 504273 w 1192721"/>
                <a:gd name="connsiteY8" fmla="*/ 472499 h 2089469"/>
                <a:gd name="connsiteX9" fmla="*/ 1012665 w 1192721"/>
                <a:gd name="connsiteY9" fmla="*/ 772591 h 2089469"/>
                <a:gd name="connsiteX10" fmla="*/ 1076214 w 1192721"/>
                <a:gd name="connsiteY10" fmla="*/ 818488 h 2089469"/>
                <a:gd name="connsiteX11" fmla="*/ 1100928 w 1192721"/>
                <a:gd name="connsiteY11" fmla="*/ 871445 h 2089469"/>
                <a:gd name="connsiteX12" fmla="*/ 1100928 w 1192721"/>
                <a:gd name="connsiteY12" fmla="*/ 949116 h 2089469"/>
                <a:gd name="connsiteX13" fmla="*/ 1100928 w 1192721"/>
                <a:gd name="connsiteY13" fmla="*/ 1044440 h 2089469"/>
                <a:gd name="connsiteX14" fmla="*/ 1115050 w 1192721"/>
                <a:gd name="connsiteY14" fmla="*/ 1228026 h 2089469"/>
                <a:gd name="connsiteX15" fmla="*/ 1192721 w 1192721"/>
                <a:gd name="connsiteY15" fmla="*/ 1987084 h 2089469"/>
                <a:gd name="connsiteX16" fmla="*/ 1012665 w 1192721"/>
                <a:gd name="connsiteY16" fmla="*/ 2089469 h 2089469"/>
                <a:gd name="connsiteX17" fmla="*/ 663145 w 1192721"/>
                <a:gd name="connsiteY17" fmla="*/ 1323350 h 2089469"/>
                <a:gd name="connsiteX18" fmla="*/ 730225 w 1192721"/>
                <a:gd name="connsiteY18" fmla="*/ 1199782 h 2089469"/>
                <a:gd name="connsiteX19" fmla="*/ 606657 w 1192721"/>
                <a:gd name="connsiteY19" fmla="*/ 896159 h 2089469"/>
                <a:gd name="connsiteX20" fmla="*/ 581944 w 1192721"/>
                <a:gd name="connsiteY20" fmla="*/ 853793 h 2089469"/>
                <a:gd name="connsiteX21" fmla="*/ 190058 w 1192721"/>
                <a:gd name="connsiteY21" fmla="*/ 574883 h 2089469"/>
                <a:gd name="connsiteX22" fmla="*/ 77082 w 1192721"/>
                <a:gd name="connsiteY22" fmla="*/ 528987 h 2089469"/>
                <a:gd name="connsiteX0" fmla="*/ 88851 w 1204490"/>
                <a:gd name="connsiteY0" fmla="*/ 528987 h 2089469"/>
                <a:gd name="connsiteX1" fmla="*/ 180644 w 1204490"/>
                <a:gd name="connsiteY1" fmla="*/ 490151 h 2089469"/>
                <a:gd name="connsiteX2" fmla="*/ 25302 w 1204490"/>
                <a:gd name="connsiteY2" fmla="*/ 122979 h 2089469"/>
                <a:gd name="connsiteX3" fmla="*/ 28833 w 1204490"/>
                <a:gd name="connsiteY3" fmla="*/ 119448 h 2089469"/>
                <a:gd name="connsiteX4" fmla="*/ 99444 w 1204490"/>
                <a:gd name="connsiteY4" fmla="*/ 70021 h 2089469"/>
                <a:gd name="connsiteX5" fmla="*/ 99444 w 1204490"/>
                <a:gd name="connsiteY5" fmla="*/ 70021 h 2089469"/>
                <a:gd name="connsiteX6" fmla="*/ 205358 w 1204490"/>
                <a:gd name="connsiteY6" fmla="*/ 45308 h 2089469"/>
                <a:gd name="connsiteX7" fmla="*/ 406596 w 1204490"/>
                <a:gd name="connsiteY7" fmla="*/ 341870 h 2089469"/>
                <a:gd name="connsiteX8" fmla="*/ 459554 w 1204490"/>
                <a:gd name="connsiteY8" fmla="*/ 412480 h 2089469"/>
                <a:gd name="connsiteX9" fmla="*/ 516042 w 1204490"/>
                <a:gd name="connsiteY9" fmla="*/ 472499 h 2089469"/>
                <a:gd name="connsiteX10" fmla="*/ 1024434 w 1204490"/>
                <a:gd name="connsiteY10" fmla="*/ 772591 h 2089469"/>
                <a:gd name="connsiteX11" fmla="*/ 1087983 w 1204490"/>
                <a:gd name="connsiteY11" fmla="*/ 818488 h 2089469"/>
                <a:gd name="connsiteX12" fmla="*/ 1112697 w 1204490"/>
                <a:gd name="connsiteY12" fmla="*/ 871445 h 2089469"/>
                <a:gd name="connsiteX13" fmla="*/ 1112697 w 1204490"/>
                <a:gd name="connsiteY13" fmla="*/ 949116 h 2089469"/>
                <a:gd name="connsiteX14" fmla="*/ 1112697 w 1204490"/>
                <a:gd name="connsiteY14" fmla="*/ 1044440 h 2089469"/>
                <a:gd name="connsiteX15" fmla="*/ 1126819 w 1204490"/>
                <a:gd name="connsiteY15" fmla="*/ 1228026 h 2089469"/>
                <a:gd name="connsiteX16" fmla="*/ 1204490 w 1204490"/>
                <a:gd name="connsiteY16" fmla="*/ 1987084 h 2089469"/>
                <a:gd name="connsiteX17" fmla="*/ 1024434 w 1204490"/>
                <a:gd name="connsiteY17" fmla="*/ 2089469 h 2089469"/>
                <a:gd name="connsiteX18" fmla="*/ 674914 w 1204490"/>
                <a:gd name="connsiteY18" fmla="*/ 1323350 h 2089469"/>
                <a:gd name="connsiteX19" fmla="*/ 741994 w 1204490"/>
                <a:gd name="connsiteY19" fmla="*/ 1199782 h 2089469"/>
                <a:gd name="connsiteX20" fmla="*/ 618426 w 1204490"/>
                <a:gd name="connsiteY20" fmla="*/ 896159 h 2089469"/>
                <a:gd name="connsiteX21" fmla="*/ 593713 w 1204490"/>
                <a:gd name="connsiteY21" fmla="*/ 853793 h 2089469"/>
                <a:gd name="connsiteX22" fmla="*/ 201827 w 1204490"/>
                <a:gd name="connsiteY22" fmla="*/ 574883 h 2089469"/>
                <a:gd name="connsiteX23" fmla="*/ 88851 w 1204490"/>
                <a:gd name="connsiteY23" fmla="*/ 528987 h 2089469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560976 h 2121458"/>
                <a:gd name="connsiteX1" fmla="*/ 180644 w 1204490"/>
                <a:gd name="connsiteY1" fmla="*/ 522140 h 2121458"/>
                <a:gd name="connsiteX2" fmla="*/ 25302 w 1204490"/>
                <a:gd name="connsiteY2" fmla="*/ 154968 h 2121458"/>
                <a:gd name="connsiteX3" fmla="*/ 28833 w 1204490"/>
                <a:gd name="connsiteY3" fmla="*/ 16476 h 2121458"/>
                <a:gd name="connsiteX4" fmla="*/ 99444 w 1204490"/>
                <a:gd name="connsiteY4" fmla="*/ 102010 h 2121458"/>
                <a:gd name="connsiteX5" fmla="*/ 99444 w 1204490"/>
                <a:gd name="connsiteY5" fmla="*/ 102010 h 2121458"/>
                <a:gd name="connsiteX6" fmla="*/ 205358 w 1204490"/>
                <a:gd name="connsiteY6" fmla="*/ 77297 h 2121458"/>
                <a:gd name="connsiteX7" fmla="*/ 406596 w 1204490"/>
                <a:gd name="connsiteY7" fmla="*/ 373859 h 2121458"/>
                <a:gd name="connsiteX8" fmla="*/ 459554 w 1204490"/>
                <a:gd name="connsiteY8" fmla="*/ 444469 h 2121458"/>
                <a:gd name="connsiteX9" fmla="*/ 516042 w 1204490"/>
                <a:gd name="connsiteY9" fmla="*/ 504488 h 2121458"/>
                <a:gd name="connsiteX10" fmla="*/ 1024434 w 1204490"/>
                <a:gd name="connsiteY10" fmla="*/ 804580 h 2121458"/>
                <a:gd name="connsiteX11" fmla="*/ 1087983 w 1204490"/>
                <a:gd name="connsiteY11" fmla="*/ 850477 h 2121458"/>
                <a:gd name="connsiteX12" fmla="*/ 1112697 w 1204490"/>
                <a:gd name="connsiteY12" fmla="*/ 903434 h 2121458"/>
                <a:gd name="connsiteX13" fmla="*/ 1112697 w 1204490"/>
                <a:gd name="connsiteY13" fmla="*/ 981105 h 2121458"/>
                <a:gd name="connsiteX14" fmla="*/ 1112697 w 1204490"/>
                <a:gd name="connsiteY14" fmla="*/ 1076429 h 2121458"/>
                <a:gd name="connsiteX15" fmla="*/ 1126819 w 1204490"/>
                <a:gd name="connsiteY15" fmla="*/ 1260015 h 2121458"/>
                <a:gd name="connsiteX16" fmla="*/ 1204490 w 1204490"/>
                <a:gd name="connsiteY16" fmla="*/ 2019073 h 2121458"/>
                <a:gd name="connsiteX17" fmla="*/ 1024434 w 1204490"/>
                <a:gd name="connsiteY17" fmla="*/ 2121458 h 2121458"/>
                <a:gd name="connsiteX18" fmla="*/ 674914 w 1204490"/>
                <a:gd name="connsiteY18" fmla="*/ 1355339 h 2121458"/>
                <a:gd name="connsiteX19" fmla="*/ 741994 w 1204490"/>
                <a:gd name="connsiteY19" fmla="*/ 1231771 h 2121458"/>
                <a:gd name="connsiteX20" fmla="*/ 618426 w 1204490"/>
                <a:gd name="connsiteY20" fmla="*/ 928148 h 2121458"/>
                <a:gd name="connsiteX21" fmla="*/ 593713 w 1204490"/>
                <a:gd name="connsiteY21" fmla="*/ 885782 h 2121458"/>
                <a:gd name="connsiteX22" fmla="*/ 201827 w 1204490"/>
                <a:gd name="connsiteY22" fmla="*/ 606872 h 2121458"/>
                <a:gd name="connsiteX23" fmla="*/ 88851 w 1204490"/>
                <a:gd name="connsiteY23" fmla="*/ 560976 h 2121458"/>
                <a:gd name="connsiteX0" fmla="*/ 77082 w 1192721"/>
                <a:gd name="connsiteY0" fmla="*/ 483679 h 2044161"/>
                <a:gd name="connsiteX1" fmla="*/ 168875 w 1192721"/>
                <a:gd name="connsiteY1" fmla="*/ 444843 h 2044161"/>
                <a:gd name="connsiteX2" fmla="*/ 13533 w 1192721"/>
                <a:gd name="connsiteY2" fmla="*/ 77671 h 2044161"/>
                <a:gd name="connsiteX3" fmla="*/ 87675 w 1192721"/>
                <a:gd name="connsiteY3" fmla="*/ 24713 h 2044161"/>
                <a:gd name="connsiteX4" fmla="*/ 87675 w 1192721"/>
                <a:gd name="connsiteY4" fmla="*/ 24713 h 2044161"/>
                <a:gd name="connsiteX5" fmla="*/ 193589 w 1192721"/>
                <a:gd name="connsiteY5" fmla="*/ 0 h 2044161"/>
                <a:gd name="connsiteX6" fmla="*/ 394827 w 1192721"/>
                <a:gd name="connsiteY6" fmla="*/ 296562 h 2044161"/>
                <a:gd name="connsiteX7" fmla="*/ 447785 w 1192721"/>
                <a:gd name="connsiteY7" fmla="*/ 367172 h 2044161"/>
                <a:gd name="connsiteX8" fmla="*/ 504273 w 1192721"/>
                <a:gd name="connsiteY8" fmla="*/ 427191 h 2044161"/>
                <a:gd name="connsiteX9" fmla="*/ 1012665 w 1192721"/>
                <a:gd name="connsiteY9" fmla="*/ 727283 h 2044161"/>
                <a:gd name="connsiteX10" fmla="*/ 1076214 w 1192721"/>
                <a:gd name="connsiteY10" fmla="*/ 773180 h 2044161"/>
                <a:gd name="connsiteX11" fmla="*/ 1100928 w 1192721"/>
                <a:gd name="connsiteY11" fmla="*/ 826137 h 2044161"/>
                <a:gd name="connsiteX12" fmla="*/ 1100928 w 1192721"/>
                <a:gd name="connsiteY12" fmla="*/ 903808 h 2044161"/>
                <a:gd name="connsiteX13" fmla="*/ 1100928 w 1192721"/>
                <a:gd name="connsiteY13" fmla="*/ 999132 h 2044161"/>
                <a:gd name="connsiteX14" fmla="*/ 1115050 w 1192721"/>
                <a:gd name="connsiteY14" fmla="*/ 1182718 h 2044161"/>
                <a:gd name="connsiteX15" fmla="*/ 1192721 w 1192721"/>
                <a:gd name="connsiteY15" fmla="*/ 1941776 h 2044161"/>
                <a:gd name="connsiteX16" fmla="*/ 1012665 w 1192721"/>
                <a:gd name="connsiteY16" fmla="*/ 2044161 h 2044161"/>
                <a:gd name="connsiteX17" fmla="*/ 663145 w 1192721"/>
                <a:gd name="connsiteY17" fmla="*/ 1278042 h 2044161"/>
                <a:gd name="connsiteX18" fmla="*/ 730225 w 1192721"/>
                <a:gd name="connsiteY18" fmla="*/ 1154474 h 2044161"/>
                <a:gd name="connsiteX19" fmla="*/ 606657 w 1192721"/>
                <a:gd name="connsiteY19" fmla="*/ 850851 h 2044161"/>
                <a:gd name="connsiteX20" fmla="*/ 581944 w 1192721"/>
                <a:gd name="connsiteY20" fmla="*/ 808485 h 2044161"/>
                <a:gd name="connsiteX21" fmla="*/ 190058 w 1192721"/>
                <a:gd name="connsiteY21" fmla="*/ 529575 h 2044161"/>
                <a:gd name="connsiteX22" fmla="*/ 77082 w 1192721"/>
                <a:gd name="connsiteY22" fmla="*/ 483679 h 2044161"/>
                <a:gd name="connsiteX0" fmla="*/ 0 w 1115639"/>
                <a:gd name="connsiteY0" fmla="*/ 483679 h 2044161"/>
                <a:gd name="connsiteX1" fmla="*/ 91793 w 1115639"/>
                <a:gd name="connsiteY1" fmla="*/ 444843 h 2044161"/>
                <a:gd name="connsiteX2" fmla="*/ 10593 w 1115639"/>
                <a:gd name="connsiteY2" fmla="*/ 24713 h 2044161"/>
                <a:gd name="connsiteX3" fmla="*/ 10593 w 1115639"/>
                <a:gd name="connsiteY3" fmla="*/ 24713 h 2044161"/>
                <a:gd name="connsiteX4" fmla="*/ 116507 w 1115639"/>
                <a:gd name="connsiteY4" fmla="*/ 0 h 2044161"/>
                <a:gd name="connsiteX5" fmla="*/ 317745 w 1115639"/>
                <a:gd name="connsiteY5" fmla="*/ 296562 h 2044161"/>
                <a:gd name="connsiteX6" fmla="*/ 370703 w 1115639"/>
                <a:gd name="connsiteY6" fmla="*/ 367172 h 2044161"/>
                <a:gd name="connsiteX7" fmla="*/ 427191 w 1115639"/>
                <a:gd name="connsiteY7" fmla="*/ 427191 h 2044161"/>
                <a:gd name="connsiteX8" fmla="*/ 935583 w 1115639"/>
                <a:gd name="connsiteY8" fmla="*/ 727283 h 2044161"/>
                <a:gd name="connsiteX9" fmla="*/ 999132 w 1115639"/>
                <a:gd name="connsiteY9" fmla="*/ 773180 h 2044161"/>
                <a:gd name="connsiteX10" fmla="*/ 1023846 w 1115639"/>
                <a:gd name="connsiteY10" fmla="*/ 826137 h 2044161"/>
                <a:gd name="connsiteX11" fmla="*/ 1023846 w 1115639"/>
                <a:gd name="connsiteY11" fmla="*/ 903808 h 2044161"/>
                <a:gd name="connsiteX12" fmla="*/ 1023846 w 1115639"/>
                <a:gd name="connsiteY12" fmla="*/ 999132 h 2044161"/>
                <a:gd name="connsiteX13" fmla="*/ 1037968 w 1115639"/>
                <a:gd name="connsiteY13" fmla="*/ 1182718 h 2044161"/>
                <a:gd name="connsiteX14" fmla="*/ 1115639 w 1115639"/>
                <a:gd name="connsiteY14" fmla="*/ 1941776 h 2044161"/>
                <a:gd name="connsiteX15" fmla="*/ 935583 w 1115639"/>
                <a:gd name="connsiteY15" fmla="*/ 2044161 h 2044161"/>
                <a:gd name="connsiteX16" fmla="*/ 586063 w 1115639"/>
                <a:gd name="connsiteY16" fmla="*/ 1278042 h 2044161"/>
                <a:gd name="connsiteX17" fmla="*/ 653143 w 1115639"/>
                <a:gd name="connsiteY17" fmla="*/ 1154474 h 2044161"/>
                <a:gd name="connsiteX18" fmla="*/ 529575 w 1115639"/>
                <a:gd name="connsiteY18" fmla="*/ 850851 h 2044161"/>
                <a:gd name="connsiteX19" fmla="*/ 504862 w 1115639"/>
                <a:gd name="connsiteY19" fmla="*/ 808485 h 2044161"/>
                <a:gd name="connsiteX20" fmla="*/ 112976 w 1115639"/>
                <a:gd name="connsiteY20" fmla="*/ 529575 h 2044161"/>
                <a:gd name="connsiteX21" fmla="*/ 0 w 1115639"/>
                <a:gd name="connsiteY21" fmla="*/ 483679 h 2044161"/>
                <a:gd name="connsiteX0" fmla="*/ 60877 w 1176516"/>
                <a:gd name="connsiteY0" fmla="*/ 483679 h 2044161"/>
                <a:gd name="connsiteX1" fmla="*/ 152670 w 1176516"/>
                <a:gd name="connsiteY1" fmla="*/ 444843 h 2044161"/>
                <a:gd name="connsiteX2" fmla="*/ 71470 w 1176516"/>
                <a:gd name="connsiteY2" fmla="*/ 24713 h 2044161"/>
                <a:gd name="connsiteX3" fmla="*/ 0 w 1176516"/>
                <a:gd name="connsiteY3" fmla="*/ 32628 h 2044161"/>
                <a:gd name="connsiteX4" fmla="*/ 177384 w 1176516"/>
                <a:gd name="connsiteY4" fmla="*/ 0 h 2044161"/>
                <a:gd name="connsiteX5" fmla="*/ 378622 w 1176516"/>
                <a:gd name="connsiteY5" fmla="*/ 296562 h 2044161"/>
                <a:gd name="connsiteX6" fmla="*/ 431580 w 1176516"/>
                <a:gd name="connsiteY6" fmla="*/ 367172 h 2044161"/>
                <a:gd name="connsiteX7" fmla="*/ 488068 w 1176516"/>
                <a:gd name="connsiteY7" fmla="*/ 427191 h 2044161"/>
                <a:gd name="connsiteX8" fmla="*/ 996460 w 1176516"/>
                <a:gd name="connsiteY8" fmla="*/ 727283 h 2044161"/>
                <a:gd name="connsiteX9" fmla="*/ 1060009 w 1176516"/>
                <a:gd name="connsiteY9" fmla="*/ 773180 h 2044161"/>
                <a:gd name="connsiteX10" fmla="*/ 1084723 w 1176516"/>
                <a:gd name="connsiteY10" fmla="*/ 826137 h 2044161"/>
                <a:gd name="connsiteX11" fmla="*/ 1084723 w 1176516"/>
                <a:gd name="connsiteY11" fmla="*/ 903808 h 2044161"/>
                <a:gd name="connsiteX12" fmla="*/ 1084723 w 1176516"/>
                <a:gd name="connsiteY12" fmla="*/ 999132 h 2044161"/>
                <a:gd name="connsiteX13" fmla="*/ 1098845 w 1176516"/>
                <a:gd name="connsiteY13" fmla="*/ 1182718 h 2044161"/>
                <a:gd name="connsiteX14" fmla="*/ 1176516 w 1176516"/>
                <a:gd name="connsiteY14" fmla="*/ 1941776 h 2044161"/>
                <a:gd name="connsiteX15" fmla="*/ 996460 w 1176516"/>
                <a:gd name="connsiteY15" fmla="*/ 2044161 h 2044161"/>
                <a:gd name="connsiteX16" fmla="*/ 646940 w 1176516"/>
                <a:gd name="connsiteY16" fmla="*/ 1278042 h 2044161"/>
                <a:gd name="connsiteX17" fmla="*/ 714020 w 1176516"/>
                <a:gd name="connsiteY17" fmla="*/ 1154474 h 2044161"/>
                <a:gd name="connsiteX18" fmla="*/ 590452 w 1176516"/>
                <a:gd name="connsiteY18" fmla="*/ 850851 h 2044161"/>
                <a:gd name="connsiteX19" fmla="*/ 565739 w 1176516"/>
                <a:gd name="connsiteY19" fmla="*/ 808485 h 2044161"/>
                <a:gd name="connsiteX20" fmla="*/ 173853 w 1176516"/>
                <a:gd name="connsiteY20" fmla="*/ 529575 h 2044161"/>
                <a:gd name="connsiteX21" fmla="*/ 60877 w 1176516"/>
                <a:gd name="connsiteY21" fmla="*/ 483679 h 2044161"/>
                <a:gd name="connsiteX0" fmla="*/ 79932 w 1195571"/>
                <a:gd name="connsiteY0" fmla="*/ 483679 h 2044161"/>
                <a:gd name="connsiteX1" fmla="*/ 171725 w 1195571"/>
                <a:gd name="connsiteY1" fmla="*/ 444843 h 2044161"/>
                <a:gd name="connsiteX2" fmla="*/ 90525 w 1195571"/>
                <a:gd name="connsiteY2" fmla="*/ 24713 h 2044161"/>
                <a:gd name="connsiteX3" fmla="*/ 19055 w 1195571"/>
                <a:gd name="connsiteY3" fmla="*/ 32628 h 2044161"/>
                <a:gd name="connsiteX4" fmla="*/ 196439 w 1195571"/>
                <a:gd name="connsiteY4" fmla="*/ 0 h 2044161"/>
                <a:gd name="connsiteX5" fmla="*/ 397677 w 1195571"/>
                <a:gd name="connsiteY5" fmla="*/ 296562 h 2044161"/>
                <a:gd name="connsiteX6" fmla="*/ 450635 w 1195571"/>
                <a:gd name="connsiteY6" fmla="*/ 367172 h 2044161"/>
                <a:gd name="connsiteX7" fmla="*/ 507123 w 1195571"/>
                <a:gd name="connsiteY7" fmla="*/ 427191 h 2044161"/>
                <a:gd name="connsiteX8" fmla="*/ 1015515 w 1195571"/>
                <a:gd name="connsiteY8" fmla="*/ 727283 h 2044161"/>
                <a:gd name="connsiteX9" fmla="*/ 1079064 w 1195571"/>
                <a:gd name="connsiteY9" fmla="*/ 773180 h 2044161"/>
                <a:gd name="connsiteX10" fmla="*/ 1103778 w 1195571"/>
                <a:gd name="connsiteY10" fmla="*/ 826137 h 2044161"/>
                <a:gd name="connsiteX11" fmla="*/ 1103778 w 1195571"/>
                <a:gd name="connsiteY11" fmla="*/ 903808 h 2044161"/>
                <a:gd name="connsiteX12" fmla="*/ 1103778 w 1195571"/>
                <a:gd name="connsiteY12" fmla="*/ 999132 h 2044161"/>
                <a:gd name="connsiteX13" fmla="*/ 1117900 w 1195571"/>
                <a:gd name="connsiteY13" fmla="*/ 1182718 h 2044161"/>
                <a:gd name="connsiteX14" fmla="*/ 1195571 w 1195571"/>
                <a:gd name="connsiteY14" fmla="*/ 1941776 h 2044161"/>
                <a:gd name="connsiteX15" fmla="*/ 1015515 w 1195571"/>
                <a:gd name="connsiteY15" fmla="*/ 2044161 h 2044161"/>
                <a:gd name="connsiteX16" fmla="*/ 665995 w 1195571"/>
                <a:gd name="connsiteY16" fmla="*/ 1278042 h 2044161"/>
                <a:gd name="connsiteX17" fmla="*/ 733075 w 1195571"/>
                <a:gd name="connsiteY17" fmla="*/ 1154474 h 2044161"/>
                <a:gd name="connsiteX18" fmla="*/ 609507 w 1195571"/>
                <a:gd name="connsiteY18" fmla="*/ 850851 h 2044161"/>
                <a:gd name="connsiteX19" fmla="*/ 584794 w 1195571"/>
                <a:gd name="connsiteY19" fmla="*/ 808485 h 2044161"/>
                <a:gd name="connsiteX20" fmla="*/ 192908 w 1195571"/>
                <a:gd name="connsiteY20" fmla="*/ 529575 h 2044161"/>
                <a:gd name="connsiteX21" fmla="*/ 79932 w 1195571"/>
                <a:gd name="connsiteY21" fmla="*/ 483679 h 2044161"/>
                <a:gd name="connsiteX0" fmla="*/ 79932 w 1195571"/>
                <a:gd name="connsiteY0" fmla="*/ 483679 h 2044161"/>
                <a:gd name="connsiteX1" fmla="*/ 171725 w 1195571"/>
                <a:gd name="connsiteY1" fmla="*/ 444843 h 2044161"/>
                <a:gd name="connsiteX2" fmla="*/ 90525 w 1195571"/>
                <a:gd name="connsiteY2" fmla="*/ 24713 h 2044161"/>
                <a:gd name="connsiteX3" fmla="*/ 19055 w 1195571"/>
                <a:gd name="connsiteY3" fmla="*/ 32628 h 2044161"/>
                <a:gd name="connsiteX4" fmla="*/ 196439 w 1195571"/>
                <a:gd name="connsiteY4" fmla="*/ 0 h 2044161"/>
                <a:gd name="connsiteX5" fmla="*/ 397677 w 1195571"/>
                <a:gd name="connsiteY5" fmla="*/ 296562 h 2044161"/>
                <a:gd name="connsiteX6" fmla="*/ 450635 w 1195571"/>
                <a:gd name="connsiteY6" fmla="*/ 367172 h 2044161"/>
                <a:gd name="connsiteX7" fmla="*/ 507123 w 1195571"/>
                <a:gd name="connsiteY7" fmla="*/ 427191 h 2044161"/>
                <a:gd name="connsiteX8" fmla="*/ 1015515 w 1195571"/>
                <a:gd name="connsiteY8" fmla="*/ 727283 h 2044161"/>
                <a:gd name="connsiteX9" fmla="*/ 1079064 w 1195571"/>
                <a:gd name="connsiteY9" fmla="*/ 773180 h 2044161"/>
                <a:gd name="connsiteX10" fmla="*/ 1103778 w 1195571"/>
                <a:gd name="connsiteY10" fmla="*/ 826137 h 2044161"/>
                <a:gd name="connsiteX11" fmla="*/ 1103778 w 1195571"/>
                <a:gd name="connsiteY11" fmla="*/ 903808 h 2044161"/>
                <a:gd name="connsiteX12" fmla="*/ 1103778 w 1195571"/>
                <a:gd name="connsiteY12" fmla="*/ 999132 h 2044161"/>
                <a:gd name="connsiteX13" fmla="*/ 1117900 w 1195571"/>
                <a:gd name="connsiteY13" fmla="*/ 1182718 h 2044161"/>
                <a:gd name="connsiteX14" fmla="*/ 1195571 w 1195571"/>
                <a:gd name="connsiteY14" fmla="*/ 1941776 h 2044161"/>
                <a:gd name="connsiteX15" fmla="*/ 1015515 w 1195571"/>
                <a:gd name="connsiteY15" fmla="*/ 2044161 h 2044161"/>
                <a:gd name="connsiteX16" fmla="*/ 665995 w 1195571"/>
                <a:gd name="connsiteY16" fmla="*/ 1278042 h 2044161"/>
                <a:gd name="connsiteX17" fmla="*/ 733075 w 1195571"/>
                <a:gd name="connsiteY17" fmla="*/ 1154474 h 2044161"/>
                <a:gd name="connsiteX18" fmla="*/ 609507 w 1195571"/>
                <a:gd name="connsiteY18" fmla="*/ 850851 h 2044161"/>
                <a:gd name="connsiteX19" fmla="*/ 584794 w 1195571"/>
                <a:gd name="connsiteY19" fmla="*/ 808485 h 2044161"/>
                <a:gd name="connsiteX20" fmla="*/ 192908 w 1195571"/>
                <a:gd name="connsiteY20" fmla="*/ 529575 h 2044161"/>
                <a:gd name="connsiteX21" fmla="*/ 79932 w 1195571"/>
                <a:gd name="connsiteY21" fmla="*/ 483679 h 2044161"/>
                <a:gd name="connsiteX0" fmla="*/ 0 w 1115639"/>
                <a:gd name="connsiteY0" fmla="*/ 483679 h 2044161"/>
                <a:gd name="connsiteX1" fmla="*/ 91793 w 1115639"/>
                <a:gd name="connsiteY1" fmla="*/ 444843 h 2044161"/>
                <a:gd name="connsiteX2" fmla="*/ 10593 w 1115639"/>
                <a:gd name="connsiteY2" fmla="*/ 24713 h 2044161"/>
                <a:gd name="connsiteX3" fmla="*/ 116507 w 1115639"/>
                <a:gd name="connsiteY3" fmla="*/ 0 h 2044161"/>
                <a:gd name="connsiteX4" fmla="*/ 317745 w 1115639"/>
                <a:gd name="connsiteY4" fmla="*/ 296562 h 2044161"/>
                <a:gd name="connsiteX5" fmla="*/ 370703 w 1115639"/>
                <a:gd name="connsiteY5" fmla="*/ 367172 h 2044161"/>
                <a:gd name="connsiteX6" fmla="*/ 427191 w 1115639"/>
                <a:gd name="connsiteY6" fmla="*/ 427191 h 2044161"/>
                <a:gd name="connsiteX7" fmla="*/ 935583 w 1115639"/>
                <a:gd name="connsiteY7" fmla="*/ 727283 h 2044161"/>
                <a:gd name="connsiteX8" fmla="*/ 999132 w 1115639"/>
                <a:gd name="connsiteY8" fmla="*/ 773180 h 2044161"/>
                <a:gd name="connsiteX9" fmla="*/ 1023846 w 1115639"/>
                <a:gd name="connsiteY9" fmla="*/ 826137 h 2044161"/>
                <a:gd name="connsiteX10" fmla="*/ 1023846 w 1115639"/>
                <a:gd name="connsiteY10" fmla="*/ 903808 h 2044161"/>
                <a:gd name="connsiteX11" fmla="*/ 1023846 w 1115639"/>
                <a:gd name="connsiteY11" fmla="*/ 999132 h 2044161"/>
                <a:gd name="connsiteX12" fmla="*/ 1037968 w 1115639"/>
                <a:gd name="connsiteY12" fmla="*/ 1182718 h 2044161"/>
                <a:gd name="connsiteX13" fmla="*/ 1115639 w 1115639"/>
                <a:gd name="connsiteY13" fmla="*/ 1941776 h 2044161"/>
                <a:gd name="connsiteX14" fmla="*/ 935583 w 1115639"/>
                <a:gd name="connsiteY14" fmla="*/ 2044161 h 2044161"/>
                <a:gd name="connsiteX15" fmla="*/ 586063 w 1115639"/>
                <a:gd name="connsiteY15" fmla="*/ 1278042 h 2044161"/>
                <a:gd name="connsiteX16" fmla="*/ 653143 w 1115639"/>
                <a:gd name="connsiteY16" fmla="*/ 1154474 h 2044161"/>
                <a:gd name="connsiteX17" fmla="*/ 529575 w 1115639"/>
                <a:gd name="connsiteY17" fmla="*/ 850851 h 2044161"/>
                <a:gd name="connsiteX18" fmla="*/ 504862 w 1115639"/>
                <a:gd name="connsiteY18" fmla="*/ 808485 h 2044161"/>
                <a:gd name="connsiteX19" fmla="*/ 112976 w 1115639"/>
                <a:gd name="connsiteY19" fmla="*/ 529575 h 2044161"/>
                <a:gd name="connsiteX20" fmla="*/ 0 w 1115639"/>
                <a:gd name="connsiteY20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68989 w 1174035"/>
                <a:gd name="connsiteY2" fmla="*/ 24713 h 2044161"/>
                <a:gd name="connsiteX3" fmla="*/ 0 w 1174035"/>
                <a:gd name="connsiteY3" fmla="*/ 104998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68989 w 1174035"/>
                <a:gd name="connsiteY2" fmla="*/ 24713 h 2044161"/>
                <a:gd name="connsiteX3" fmla="*/ 0 w 1174035"/>
                <a:gd name="connsiteY3" fmla="*/ 104998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68989 w 1174035"/>
                <a:gd name="connsiteY2" fmla="*/ 24713 h 2044161"/>
                <a:gd name="connsiteX3" fmla="*/ 0 w 1174035"/>
                <a:gd name="connsiteY3" fmla="*/ 104998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68989 w 1174035"/>
                <a:gd name="connsiteY2" fmla="*/ 24713 h 2044161"/>
                <a:gd name="connsiteX3" fmla="*/ 0 w 1174035"/>
                <a:gd name="connsiteY3" fmla="*/ 104998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62515 w 1178154"/>
                <a:gd name="connsiteY0" fmla="*/ 483679 h 2044161"/>
                <a:gd name="connsiteX1" fmla="*/ 154308 w 1178154"/>
                <a:gd name="connsiteY1" fmla="*/ 444843 h 2044161"/>
                <a:gd name="connsiteX2" fmla="*/ 4119 w 1178154"/>
                <a:gd name="connsiteY2" fmla="*/ 104998 h 2044161"/>
                <a:gd name="connsiteX3" fmla="*/ 179022 w 1178154"/>
                <a:gd name="connsiteY3" fmla="*/ 0 h 2044161"/>
                <a:gd name="connsiteX4" fmla="*/ 380260 w 1178154"/>
                <a:gd name="connsiteY4" fmla="*/ 296562 h 2044161"/>
                <a:gd name="connsiteX5" fmla="*/ 433218 w 1178154"/>
                <a:gd name="connsiteY5" fmla="*/ 367172 h 2044161"/>
                <a:gd name="connsiteX6" fmla="*/ 489706 w 1178154"/>
                <a:gd name="connsiteY6" fmla="*/ 427191 h 2044161"/>
                <a:gd name="connsiteX7" fmla="*/ 998098 w 1178154"/>
                <a:gd name="connsiteY7" fmla="*/ 727283 h 2044161"/>
                <a:gd name="connsiteX8" fmla="*/ 1061647 w 1178154"/>
                <a:gd name="connsiteY8" fmla="*/ 773180 h 2044161"/>
                <a:gd name="connsiteX9" fmla="*/ 1086361 w 1178154"/>
                <a:gd name="connsiteY9" fmla="*/ 826137 h 2044161"/>
                <a:gd name="connsiteX10" fmla="*/ 1086361 w 1178154"/>
                <a:gd name="connsiteY10" fmla="*/ 903808 h 2044161"/>
                <a:gd name="connsiteX11" fmla="*/ 1086361 w 1178154"/>
                <a:gd name="connsiteY11" fmla="*/ 999132 h 2044161"/>
                <a:gd name="connsiteX12" fmla="*/ 1100483 w 1178154"/>
                <a:gd name="connsiteY12" fmla="*/ 1182718 h 2044161"/>
                <a:gd name="connsiteX13" fmla="*/ 1178154 w 1178154"/>
                <a:gd name="connsiteY13" fmla="*/ 1941776 h 2044161"/>
                <a:gd name="connsiteX14" fmla="*/ 998098 w 1178154"/>
                <a:gd name="connsiteY14" fmla="*/ 2044161 h 2044161"/>
                <a:gd name="connsiteX15" fmla="*/ 648578 w 1178154"/>
                <a:gd name="connsiteY15" fmla="*/ 1278042 h 2044161"/>
                <a:gd name="connsiteX16" fmla="*/ 715658 w 1178154"/>
                <a:gd name="connsiteY16" fmla="*/ 1154474 h 2044161"/>
                <a:gd name="connsiteX17" fmla="*/ 592090 w 1178154"/>
                <a:gd name="connsiteY17" fmla="*/ 850851 h 2044161"/>
                <a:gd name="connsiteX18" fmla="*/ 567377 w 1178154"/>
                <a:gd name="connsiteY18" fmla="*/ 808485 h 2044161"/>
                <a:gd name="connsiteX19" fmla="*/ 175491 w 1178154"/>
                <a:gd name="connsiteY19" fmla="*/ 529575 h 2044161"/>
                <a:gd name="connsiteX20" fmla="*/ 62515 w 1178154"/>
                <a:gd name="connsiteY20" fmla="*/ 483679 h 2044161"/>
                <a:gd name="connsiteX0" fmla="*/ 62515 w 1178154"/>
                <a:gd name="connsiteY0" fmla="*/ 483679 h 2044161"/>
                <a:gd name="connsiteX1" fmla="*/ 154308 w 1178154"/>
                <a:gd name="connsiteY1" fmla="*/ 444843 h 2044161"/>
                <a:gd name="connsiteX2" fmla="*/ 4119 w 1178154"/>
                <a:gd name="connsiteY2" fmla="*/ 104998 h 2044161"/>
                <a:gd name="connsiteX3" fmla="*/ 179022 w 1178154"/>
                <a:gd name="connsiteY3" fmla="*/ 0 h 2044161"/>
                <a:gd name="connsiteX4" fmla="*/ 380260 w 1178154"/>
                <a:gd name="connsiteY4" fmla="*/ 296562 h 2044161"/>
                <a:gd name="connsiteX5" fmla="*/ 433218 w 1178154"/>
                <a:gd name="connsiteY5" fmla="*/ 367172 h 2044161"/>
                <a:gd name="connsiteX6" fmla="*/ 489706 w 1178154"/>
                <a:gd name="connsiteY6" fmla="*/ 427191 h 2044161"/>
                <a:gd name="connsiteX7" fmla="*/ 998098 w 1178154"/>
                <a:gd name="connsiteY7" fmla="*/ 727283 h 2044161"/>
                <a:gd name="connsiteX8" fmla="*/ 1061647 w 1178154"/>
                <a:gd name="connsiteY8" fmla="*/ 773180 h 2044161"/>
                <a:gd name="connsiteX9" fmla="*/ 1086361 w 1178154"/>
                <a:gd name="connsiteY9" fmla="*/ 826137 h 2044161"/>
                <a:gd name="connsiteX10" fmla="*/ 1086361 w 1178154"/>
                <a:gd name="connsiteY10" fmla="*/ 903808 h 2044161"/>
                <a:gd name="connsiteX11" fmla="*/ 1086361 w 1178154"/>
                <a:gd name="connsiteY11" fmla="*/ 999132 h 2044161"/>
                <a:gd name="connsiteX12" fmla="*/ 1100483 w 1178154"/>
                <a:gd name="connsiteY12" fmla="*/ 1182718 h 2044161"/>
                <a:gd name="connsiteX13" fmla="*/ 1178154 w 1178154"/>
                <a:gd name="connsiteY13" fmla="*/ 1941776 h 2044161"/>
                <a:gd name="connsiteX14" fmla="*/ 998098 w 1178154"/>
                <a:gd name="connsiteY14" fmla="*/ 2044161 h 2044161"/>
                <a:gd name="connsiteX15" fmla="*/ 648578 w 1178154"/>
                <a:gd name="connsiteY15" fmla="*/ 1278042 h 2044161"/>
                <a:gd name="connsiteX16" fmla="*/ 715658 w 1178154"/>
                <a:gd name="connsiteY16" fmla="*/ 1154474 h 2044161"/>
                <a:gd name="connsiteX17" fmla="*/ 592090 w 1178154"/>
                <a:gd name="connsiteY17" fmla="*/ 850851 h 2044161"/>
                <a:gd name="connsiteX18" fmla="*/ 567377 w 1178154"/>
                <a:gd name="connsiteY18" fmla="*/ 808485 h 2044161"/>
                <a:gd name="connsiteX19" fmla="*/ 175491 w 1178154"/>
                <a:gd name="connsiteY19" fmla="*/ 529575 h 2044161"/>
                <a:gd name="connsiteX20" fmla="*/ 62515 w 1178154"/>
                <a:gd name="connsiteY20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0 w 1174035"/>
                <a:gd name="connsiteY2" fmla="*/ 104998 h 2044161"/>
                <a:gd name="connsiteX3" fmla="*/ 174903 w 1174035"/>
                <a:gd name="connsiteY3" fmla="*/ 0 h 2044161"/>
                <a:gd name="connsiteX4" fmla="*/ 376141 w 1174035"/>
                <a:gd name="connsiteY4" fmla="*/ 296562 h 2044161"/>
                <a:gd name="connsiteX5" fmla="*/ 429099 w 1174035"/>
                <a:gd name="connsiteY5" fmla="*/ 367172 h 2044161"/>
                <a:gd name="connsiteX6" fmla="*/ 485587 w 1174035"/>
                <a:gd name="connsiteY6" fmla="*/ 427191 h 2044161"/>
                <a:gd name="connsiteX7" fmla="*/ 993979 w 1174035"/>
                <a:gd name="connsiteY7" fmla="*/ 727283 h 2044161"/>
                <a:gd name="connsiteX8" fmla="*/ 1057528 w 1174035"/>
                <a:gd name="connsiteY8" fmla="*/ 773180 h 2044161"/>
                <a:gd name="connsiteX9" fmla="*/ 1082242 w 1174035"/>
                <a:gd name="connsiteY9" fmla="*/ 826137 h 2044161"/>
                <a:gd name="connsiteX10" fmla="*/ 1082242 w 1174035"/>
                <a:gd name="connsiteY10" fmla="*/ 903808 h 2044161"/>
                <a:gd name="connsiteX11" fmla="*/ 1082242 w 1174035"/>
                <a:gd name="connsiteY11" fmla="*/ 999132 h 2044161"/>
                <a:gd name="connsiteX12" fmla="*/ 1096364 w 1174035"/>
                <a:gd name="connsiteY12" fmla="*/ 1182718 h 2044161"/>
                <a:gd name="connsiteX13" fmla="*/ 1174035 w 1174035"/>
                <a:gd name="connsiteY13" fmla="*/ 1941776 h 2044161"/>
                <a:gd name="connsiteX14" fmla="*/ 993979 w 1174035"/>
                <a:gd name="connsiteY14" fmla="*/ 2044161 h 2044161"/>
                <a:gd name="connsiteX15" fmla="*/ 644459 w 1174035"/>
                <a:gd name="connsiteY15" fmla="*/ 1278042 h 2044161"/>
                <a:gd name="connsiteX16" fmla="*/ 711539 w 1174035"/>
                <a:gd name="connsiteY16" fmla="*/ 1154474 h 2044161"/>
                <a:gd name="connsiteX17" fmla="*/ 587971 w 1174035"/>
                <a:gd name="connsiteY17" fmla="*/ 850851 h 2044161"/>
                <a:gd name="connsiteX18" fmla="*/ 563258 w 1174035"/>
                <a:gd name="connsiteY18" fmla="*/ 808485 h 2044161"/>
                <a:gd name="connsiteX19" fmla="*/ 171372 w 1174035"/>
                <a:gd name="connsiteY19" fmla="*/ 529575 h 2044161"/>
                <a:gd name="connsiteX20" fmla="*/ 58396 w 1174035"/>
                <a:gd name="connsiteY20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0 w 1174035"/>
                <a:gd name="connsiteY2" fmla="*/ 41475 h 2044161"/>
                <a:gd name="connsiteX3" fmla="*/ 174903 w 1174035"/>
                <a:gd name="connsiteY3" fmla="*/ 0 h 2044161"/>
                <a:gd name="connsiteX4" fmla="*/ 376141 w 1174035"/>
                <a:gd name="connsiteY4" fmla="*/ 296562 h 2044161"/>
                <a:gd name="connsiteX5" fmla="*/ 429099 w 1174035"/>
                <a:gd name="connsiteY5" fmla="*/ 367172 h 2044161"/>
                <a:gd name="connsiteX6" fmla="*/ 485587 w 1174035"/>
                <a:gd name="connsiteY6" fmla="*/ 427191 h 2044161"/>
                <a:gd name="connsiteX7" fmla="*/ 993979 w 1174035"/>
                <a:gd name="connsiteY7" fmla="*/ 727283 h 2044161"/>
                <a:gd name="connsiteX8" fmla="*/ 1057528 w 1174035"/>
                <a:gd name="connsiteY8" fmla="*/ 773180 h 2044161"/>
                <a:gd name="connsiteX9" fmla="*/ 1082242 w 1174035"/>
                <a:gd name="connsiteY9" fmla="*/ 826137 h 2044161"/>
                <a:gd name="connsiteX10" fmla="*/ 1082242 w 1174035"/>
                <a:gd name="connsiteY10" fmla="*/ 903808 h 2044161"/>
                <a:gd name="connsiteX11" fmla="*/ 1082242 w 1174035"/>
                <a:gd name="connsiteY11" fmla="*/ 999132 h 2044161"/>
                <a:gd name="connsiteX12" fmla="*/ 1096364 w 1174035"/>
                <a:gd name="connsiteY12" fmla="*/ 1182718 h 2044161"/>
                <a:gd name="connsiteX13" fmla="*/ 1174035 w 1174035"/>
                <a:gd name="connsiteY13" fmla="*/ 1941776 h 2044161"/>
                <a:gd name="connsiteX14" fmla="*/ 993979 w 1174035"/>
                <a:gd name="connsiteY14" fmla="*/ 2044161 h 2044161"/>
                <a:gd name="connsiteX15" fmla="*/ 644459 w 1174035"/>
                <a:gd name="connsiteY15" fmla="*/ 1278042 h 2044161"/>
                <a:gd name="connsiteX16" fmla="*/ 711539 w 1174035"/>
                <a:gd name="connsiteY16" fmla="*/ 1154474 h 2044161"/>
                <a:gd name="connsiteX17" fmla="*/ 587971 w 1174035"/>
                <a:gd name="connsiteY17" fmla="*/ 850851 h 2044161"/>
                <a:gd name="connsiteX18" fmla="*/ 563258 w 1174035"/>
                <a:gd name="connsiteY18" fmla="*/ 808485 h 2044161"/>
                <a:gd name="connsiteX19" fmla="*/ 171372 w 1174035"/>
                <a:gd name="connsiteY19" fmla="*/ 529575 h 2044161"/>
                <a:gd name="connsiteX20" fmla="*/ 58396 w 1174035"/>
                <a:gd name="connsiteY20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0 w 1174035"/>
                <a:gd name="connsiteY2" fmla="*/ 120828 h 2044161"/>
                <a:gd name="connsiteX3" fmla="*/ 174903 w 1174035"/>
                <a:gd name="connsiteY3" fmla="*/ 0 h 2044161"/>
                <a:gd name="connsiteX4" fmla="*/ 376141 w 1174035"/>
                <a:gd name="connsiteY4" fmla="*/ 296562 h 2044161"/>
                <a:gd name="connsiteX5" fmla="*/ 429099 w 1174035"/>
                <a:gd name="connsiteY5" fmla="*/ 367172 h 2044161"/>
                <a:gd name="connsiteX6" fmla="*/ 485587 w 1174035"/>
                <a:gd name="connsiteY6" fmla="*/ 427191 h 2044161"/>
                <a:gd name="connsiteX7" fmla="*/ 993979 w 1174035"/>
                <a:gd name="connsiteY7" fmla="*/ 727283 h 2044161"/>
                <a:gd name="connsiteX8" fmla="*/ 1057528 w 1174035"/>
                <a:gd name="connsiteY8" fmla="*/ 773180 h 2044161"/>
                <a:gd name="connsiteX9" fmla="*/ 1082242 w 1174035"/>
                <a:gd name="connsiteY9" fmla="*/ 826137 h 2044161"/>
                <a:gd name="connsiteX10" fmla="*/ 1082242 w 1174035"/>
                <a:gd name="connsiteY10" fmla="*/ 903808 h 2044161"/>
                <a:gd name="connsiteX11" fmla="*/ 1082242 w 1174035"/>
                <a:gd name="connsiteY11" fmla="*/ 999132 h 2044161"/>
                <a:gd name="connsiteX12" fmla="*/ 1096364 w 1174035"/>
                <a:gd name="connsiteY12" fmla="*/ 1182718 h 2044161"/>
                <a:gd name="connsiteX13" fmla="*/ 1174035 w 1174035"/>
                <a:gd name="connsiteY13" fmla="*/ 1941776 h 2044161"/>
                <a:gd name="connsiteX14" fmla="*/ 993979 w 1174035"/>
                <a:gd name="connsiteY14" fmla="*/ 2044161 h 2044161"/>
                <a:gd name="connsiteX15" fmla="*/ 644459 w 1174035"/>
                <a:gd name="connsiteY15" fmla="*/ 1278042 h 2044161"/>
                <a:gd name="connsiteX16" fmla="*/ 711539 w 1174035"/>
                <a:gd name="connsiteY16" fmla="*/ 1154474 h 2044161"/>
                <a:gd name="connsiteX17" fmla="*/ 587971 w 1174035"/>
                <a:gd name="connsiteY17" fmla="*/ 850851 h 2044161"/>
                <a:gd name="connsiteX18" fmla="*/ 563258 w 1174035"/>
                <a:gd name="connsiteY18" fmla="*/ 808485 h 2044161"/>
                <a:gd name="connsiteX19" fmla="*/ 171372 w 1174035"/>
                <a:gd name="connsiteY19" fmla="*/ 529575 h 2044161"/>
                <a:gd name="connsiteX20" fmla="*/ 58396 w 1174035"/>
                <a:gd name="connsiteY20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0 w 1174035"/>
                <a:gd name="connsiteY2" fmla="*/ 120828 h 2044161"/>
                <a:gd name="connsiteX3" fmla="*/ 86 w 1174035"/>
                <a:gd name="connsiteY3" fmla="*/ 120824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0 w 1174035"/>
                <a:gd name="connsiteY2" fmla="*/ 120828 h 2044161"/>
                <a:gd name="connsiteX3" fmla="*/ 86 w 1174035"/>
                <a:gd name="connsiteY3" fmla="*/ 120824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0 w 1174035"/>
                <a:gd name="connsiteY2" fmla="*/ 120828 h 2044161"/>
                <a:gd name="connsiteX3" fmla="*/ 86 w 1174035"/>
                <a:gd name="connsiteY3" fmla="*/ 120824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128548 w 1244187"/>
                <a:gd name="connsiteY0" fmla="*/ 483679 h 2044161"/>
                <a:gd name="connsiteX1" fmla="*/ 220341 w 1244187"/>
                <a:gd name="connsiteY1" fmla="*/ 444843 h 2044161"/>
                <a:gd name="connsiteX2" fmla="*/ 70152 w 1244187"/>
                <a:gd name="connsiteY2" fmla="*/ 120828 h 2044161"/>
                <a:gd name="connsiteX3" fmla="*/ 70238 w 1244187"/>
                <a:gd name="connsiteY3" fmla="*/ 120824 h 2044161"/>
                <a:gd name="connsiteX4" fmla="*/ 0 w 1244187"/>
                <a:gd name="connsiteY4" fmla="*/ 53149 h 2044161"/>
                <a:gd name="connsiteX5" fmla="*/ 245055 w 1244187"/>
                <a:gd name="connsiteY5" fmla="*/ 0 h 2044161"/>
                <a:gd name="connsiteX6" fmla="*/ 446293 w 1244187"/>
                <a:gd name="connsiteY6" fmla="*/ 296562 h 2044161"/>
                <a:gd name="connsiteX7" fmla="*/ 499251 w 1244187"/>
                <a:gd name="connsiteY7" fmla="*/ 367172 h 2044161"/>
                <a:gd name="connsiteX8" fmla="*/ 555739 w 1244187"/>
                <a:gd name="connsiteY8" fmla="*/ 427191 h 2044161"/>
                <a:gd name="connsiteX9" fmla="*/ 1064131 w 1244187"/>
                <a:gd name="connsiteY9" fmla="*/ 727283 h 2044161"/>
                <a:gd name="connsiteX10" fmla="*/ 1127680 w 1244187"/>
                <a:gd name="connsiteY10" fmla="*/ 773180 h 2044161"/>
                <a:gd name="connsiteX11" fmla="*/ 1152394 w 1244187"/>
                <a:gd name="connsiteY11" fmla="*/ 826137 h 2044161"/>
                <a:gd name="connsiteX12" fmla="*/ 1152394 w 1244187"/>
                <a:gd name="connsiteY12" fmla="*/ 903808 h 2044161"/>
                <a:gd name="connsiteX13" fmla="*/ 1152394 w 1244187"/>
                <a:gd name="connsiteY13" fmla="*/ 999132 h 2044161"/>
                <a:gd name="connsiteX14" fmla="*/ 1166516 w 1244187"/>
                <a:gd name="connsiteY14" fmla="*/ 1182718 h 2044161"/>
                <a:gd name="connsiteX15" fmla="*/ 1244187 w 1244187"/>
                <a:gd name="connsiteY15" fmla="*/ 1941776 h 2044161"/>
                <a:gd name="connsiteX16" fmla="*/ 1064131 w 1244187"/>
                <a:gd name="connsiteY16" fmla="*/ 2044161 h 2044161"/>
                <a:gd name="connsiteX17" fmla="*/ 714611 w 1244187"/>
                <a:gd name="connsiteY17" fmla="*/ 1278042 h 2044161"/>
                <a:gd name="connsiteX18" fmla="*/ 781691 w 1244187"/>
                <a:gd name="connsiteY18" fmla="*/ 1154474 h 2044161"/>
                <a:gd name="connsiteX19" fmla="*/ 658123 w 1244187"/>
                <a:gd name="connsiteY19" fmla="*/ 850851 h 2044161"/>
                <a:gd name="connsiteX20" fmla="*/ 633410 w 1244187"/>
                <a:gd name="connsiteY20" fmla="*/ 808485 h 2044161"/>
                <a:gd name="connsiteX21" fmla="*/ 241524 w 1244187"/>
                <a:gd name="connsiteY21" fmla="*/ 529575 h 2044161"/>
                <a:gd name="connsiteX22" fmla="*/ 128548 w 1244187"/>
                <a:gd name="connsiteY22" fmla="*/ 483679 h 2044161"/>
                <a:gd name="connsiteX0" fmla="*/ 128548 w 1244187"/>
                <a:gd name="connsiteY0" fmla="*/ 483679 h 2044161"/>
                <a:gd name="connsiteX1" fmla="*/ 220341 w 1244187"/>
                <a:gd name="connsiteY1" fmla="*/ 444843 h 2044161"/>
                <a:gd name="connsiteX2" fmla="*/ 70152 w 1244187"/>
                <a:gd name="connsiteY2" fmla="*/ 120828 h 2044161"/>
                <a:gd name="connsiteX3" fmla="*/ 70238 w 1244187"/>
                <a:gd name="connsiteY3" fmla="*/ 120824 h 2044161"/>
                <a:gd name="connsiteX4" fmla="*/ 59196 w 1244187"/>
                <a:gd name="connsiteY4" fmla="*/ 50081 h 2044161"/>
                <a:gd name="connsiteX5" fmla="*/ 0 w 1244187"/>
                <a:gd name="connsiteY5" fmla="*/ 53149 h 2044161"/>
                <a:gd name="connsiteX6" fmla="*/ 245055 w 1244187"/>
                <a:gd name="connsiteY6" fmla="*/ 0 h 2044161"/>
                <a:gd name="connsiteX7" fmla="*/ 446293 w 1244187"/>
                <a:gd name="connsiteY7" fmla="*/ 296562 h 2044161"/>
                <a:gd name="connsiteX8" fmla="*/ 499251 w 1244187"/>
                <a:gd name="connsiteY8" fmla="*/ 367172 h 2044161"/>
                <a:gd name="connsiteX9" fmla="*/ 555739 w 1244187"/>
                <a:gd name="connsiteY9" fmla="*/ 427191 h 2044161"/>
                <a:gd name="connsiteX10" fmla="*/ 1064131 w 1244187"/>
                <a:gd name="connsiteY10" fmla="*/ 727283 h 2044161"/>
                <a:gd name="connsiteX11" fmla="*/ 1127680 w 1244187"/>
                <a:gd name="connsiteY11" fmla="*/ 773180 h 2044161"/>
                <a:gd name="connsiteX12" fmla="*/ 1152394 w 1244187"/>
                <a:gd name="connsiteY12" fmla="*/ 826137 h 2044161"/>
                <a:gd name="connsiteX13" fmla="*/ 1152394 w 1244187"/>
                <a:gd name="connsiteY13" fmla="*/ 903808 h 2044161"/>
                <a:gd name="connsiteX14" fmla="*/ 1152394 w 1244187"/>
                <a:gd name="connsiteY14" fmla="*/ 999132 h 2044161"/>
                <a:gd name="connsiteX15" fmla="*/ 1166516 w 1244187"/>
                <a:gd name="connsiteY15" fmla="*/ 1182718 h 2044161"/>
                <a:gd name="connsiteX16" fmla="*/ 1244187 w 1244187"/>
                <a:gd name="connsiteY16" fmla="*/ 1941776 h 2044161"/>
                <a:gd name="connsiteX17" fmla="*/ 1064131 w 1244187"/>
                <a:gd name="connsiteY17" fmla="*/ 2044161 h 2044161"/>
                <a:gd name="connsiteX18" fmla="*/ 714611 w 1244187"/>
                <a:gd name="connsiteY18" fmla="*/ 1278042 h 2044161"/>
                <a:gd name="connsiteX19" fmla="*/ 781691 w 1244187"/>
                <a:gd name="connsiteY19" fmla="*/ 1154474 h 2044161"/>
                <a:gd name="connsiteX20" fmla="*/ 658123 w 1244187"/>
                <a:gd name="connsiteY20" fmla="*/ 850851 h 2044161"/>
                <a:gd name="connsiteX21" fmla="*/ 633410 w 1244187"/>
                <a:gd name="connsiteY21" fmla="*/ 808485 h 2044161"/>
                <a:gd name="connsiteX22" fmla="*/ 241524 w 1244187"/>
                <a:gd name="connsiteY22" fmla="*/ 529575 h 2044161"/>
                <a:gd name="connsiteX23" fmla="*/ 128548 w 1244187"/>
                <a:gd name="connsiteY23" fmla="*/ 483679 h 2044161"/>
                <a:gd name="connsiteX0" fmla="*/ 128548 w 1244187"/>
                <a:gd name="connsiteY0" fmla="*/ 483679 h 2044161"/>
                <a:gd name="connsiteX1" fmla="*/ 220341 w 1244187"/>
                <a:gd name="connsiteY1" fmla="*/ 444843 h 2044161"/>
                <a:gd name="connsiteX2" fmla="*/ 70152 w 1244187"/>
                <a:gd name="connsiteY2" fmla="*/ 120828 h 2044161"/>
                <a:gd name="connsiteX3" fmla="*/ 70238 w 1244187"/>
                <a:gd name="connsiteY3" fmla="*/ 57301 h 2044161"/>
                <a:gd name="connsiteX4" fmla="*/ 59196 w 1244187"/>
                <a:gd name="connsiteY4" fmla="*/ 50081 h 2044161"/>
                <a:gd name="connsiteX5" fmla="*/ 0 w 1244187"/>
                <a:gd name="connsiteY5" fmla="*/ 53149 h 2044161"/>
                <a:gd name="connsiteX6" fmla="*/ 245055 w 1244187"/>
                <a:gd name="connsiteY6" fmla="*/ 0 h 2044161"/>
                <a:gd name="connsiteX7" fmla="*/ 446293 w 1244187"/>
                <a:gd name="connsiteY7" fmla="*/ 296562 h 2044161"/>
                <a:gd name="connsiteX8" fmla="*/ 499251 w 1244187"/>
                <a:gd name="connsiteY8" fmla="*/ 367172 h 2044161"/>
                <a:gd name="connsiteX9" fmla="*/ 555739 w 1244187"/>
                <a:gd name="connsiteY9" fmla="*/ 427191 h 2044161"/>
                <a:gd name="connsiteX10" fmla="*/ 1064131 w 1244187"/>
                <a:gd name="connsiteY10" fmla="*/ 727283 h 2044161"/>
                <a:gd name="connsiteX11" fmla="*/ 1127680 w 1244187"/>
                <a:gd name="connsiteY11" fmla="*/ 773180 h 2044161"/>
                <a:gd name="connsiteX12" fmla="*/ 1152394 w 1244187"/>
                <a:gd name="connsiteY12" fmla="*/ 826137 h 2044161"/>
                <a:gd name="connsiteX13" fmla="*/ 1152394 w 1244187"/>
                <a:gd name="connsiteY13" fmla="*/ 903808 h 2044161"/>
                <a:gd name="connsiteX14" fmla="*/ 1152394 w 1244187"/>
                <a:gd name="connsiteY14" fmla="*/ 999132 h 2044161"/>
                <a:gd name="connsiteX15" fmla="*/ 1166516 w 1244187"/>
                <a:gd name="connsiteY15" fmla="*/ 1182718 h 2044161"/>
                <a:gd name="connsiteX16" fmla="*/ 1244187 w 1244187"/>
                <a:gd name="connsiteY16" fmla="*/ 1941776 h 2044161"/>
                <a:gd name="connsiteX17" fmla="*/ 1064131 w 1244187"/>
                <a:gd name="connsiteY17" fmla="*/ 2044161 h 2044161"/>
                <a:gd name="connsiteX18" fmla="*/ 714611 w 1244187"/>
                <a:gd name="connsiteY18" fmla="*/ 1278042 h 2044161"/>
                <a:gd name="connsiteX19" fmla="*/ 781691 w 1244187"/>
                <a:gd name="connsiteY19" fmla="*/ 1154474 h 2044161"/>
                <a:gd name="connsiteX20" fmla="*/ 658123 w 1244187"/>
                <a:gd name="connsiteY20" fmla="*/ 850851 h 2044161"/>
                <a:gd name="connsiteX21" fmla="*/ 633410 w 1244187"/>
                <a:gd name="connsiteY21" fmla="*/ 808485 h 2044161"/>
                <a:gd name="connsiteX22" fmla="*/ 241524 w 1244187"/>
                <a:gd name="connsiteY22" fmla="*/ 529575 h 2044161"/>
                <a:gd name="connsiteX23" fmla="*/ 128548 w 1244187"/>
                <a:gd name="connsiteY23" fmla="*/ 483679 h 2044161"/>
                <a:gd name="connsiteX0" fmla="*/ 190003 w 1305642"/>
                <a:gd name="connsiteY0" fmla="*/ 483679 h 2044161"/>
                <a:gd name="connsiteX1" fmla="*/ 281796 w 1305642"/>
                <a:gd name="connsiteY1" fmla="*/ 444843 h 2044161"/>
                <a:gd name="connsiteX2" fmla="*/ 131607 w 1305642"/>
                <a:gd name="connsiteY2" fmla="*/ 120828 h 2044161"/>
                <a:gd name="connsiteX3" fmla="*/ 131693 w 1305642"/>
                <a:gd name="connsiteY3" fmla="*/ 57301 h 2044161"/>
                <a:gd name="connsiteX4" fmla="*/ 120651 w 1305642"/>
                <a:gd name="connsiteY4" fmla="*/ 50081 h 2044161"/>
                <a:gd name="connsiteX5" fmla="*/ 61455 w 1305642"/>
                <a:gd name="connsiteY5" fmla="*/ 53149 h 2044161"/>
                <a:gd name="connsiteX6" fmla="*/ 306510 w 1305642"/>
                <a:gd name="connsiteY6" fmla="*/ 0 h 2044161"/>
                <a:gd name="connsiteX7" fmla="*/ 507748 w 1305642"/>
                <a:gd name="connsiteY7" fmla="*/ 296562 h 2044161"/>
                <a:gd name="connsiteX8" fmla="*/ 560706 w 1305642"/>
                <a:gd name="connsiteY8" fmla="*/ 367172 h 2044161"/>
                <a:gd name="connsiteX9" fmla="*/ 617194 w 1305642"/>
                <a:gd name="connsiteY9" fmla="*/ 427191 h 2044161"/>
                <a:gd name="connsiteX10" fmla="*/ 1125586 w 1305642"/>
                <a:gd name="connsiteY10" fmla="*/ 727283 h 2044161"/>
                <a:gd name="connsiteX11" fmla="*/ 1189135 w 1305642"/>
                <a:gd name="connsiteY11" fmla="*/ 773180 h 2044161"/>
                <a:gd name="connsiteX12" fmla="*/ 1213849 w 1305642"/>
                <a:gd name="connsiteY12" fmla="*/ 826137 h 2044161"/>
                <a:gd name="connsiteX13" fmla="*/ 1213849 w 1305642"/>
                <a:gd name="connsiteY13" fmla="*/ 903808 h 2044161"/>
                <a:gd name="connsiteX14" fmla="*/ 1213849 w 1305642"/>
                <a:gd name="connsiteY14" fmla="*/ 999132 h 2044161"/>
                <a:gd name="connsiteX15" fmla="*/ 1227971 w 1305642"/>
                <a:gd name="connsiteY15" fmla="*/ 1182718 h 2044161"/>
                <a:gd name="connsiteX16" fmla="*/ 1305642 w 1305642"/>
                <a:gd name="connsiteY16" fmla="*/ 1941776 h 2044161"/>
                <a:gd name="connsiteX17" fmla="*/ 1125586 w 1305642"/>
                <a:gd name="connsiteY17" fmla="*/ 2044161 h 2044161"/>
                <a:gd name="connsiteX18" fmla="*/ 776066 w 1305642"/>
                <a:gd name="connsiteY18" fmla="*/ 1278042 h 2044161"/>
                <a:gd name="connsiteX19" fmla="*/ 843146 w 1305642"/>
                <a:gd name="connsiteY19" fmla="*/ 1154474 h 2044161"/>
                <a:gd name="connsiteX20" fmla="*/ 719578 w 1305642"/>
                <a:gd name="connsiteY20" fmla="*/ 850851 h 2044161"/>
                <a:gd name="connsiteX21" fmla="*/ 694865 w 1305642"/>
                <a:gd name="connsiteY21" fmla="*/ 808485 h 2044161"/>
                <a:gd name="connsiteX22" fmla="*/ 302979 w 1305642"/>
                <a:gd name="connsiteY22" fmla="*/ 529575 h 2044161"/>
                <a:gd name="connsiteX23" fmla="*/ 190003 w 1305642"/>
                <a:gd name="connsiteY23" fmla="*/ 483679 h 2044161"/>
                <a:gd name="connsiteX0" fmla="*/ 212260 w 1327899"/>
                <a:gd name="connsiteY0" fmla="*/ 483679 h 2044161"/>
                <a:gd name="connsiteX1" fmla="*/ 304053 w 1327899"/>
                <a:gd name="connsiteY1" fmla="*/ 444843 h 2044161"/>
                <a:gd name="connsiteX2" fmla="*/ 153864 w 1327899"/>
                <a:gd name="connsiteY2" fmla="*/ 120828 h 2044161"/>
                <a:gd name="connsiteX3" fmla="*/ 153950 w 1327899"/>
                <a:gd name="connsiteY3" fmla="*/ 57301 h 2044161"/>
                <a:gd name="connsiteX4" fmla="*/ 0 w 1327899"/>
                <a:gd name="connsiteY4" fmla="*/ 129434 h 2044161"/>
                <a:gd name="connsiteX5" fmla="*/ 83712 w 1327899"/>
                <a:gd name="connsiteY5" fmla="*/ 53149 h 2044161"/>
                <a:gd name="connsiteX6" fmla="*/ 328767 w 1327899"/>
                <a:gd name="connsiteY6" fmla="*/ 0 h 2044161"/>
                <a:gd name="connsiteX7" fmla="*/ 530005 w 1327899"/>
                <a:gd name="connsiteY7" fmla="*/ 296562 h 2044161"/>
                <a:gd name="connsiteX8" fmla="*/ 582963 w 1327899"/>
                <a:gd name="connsiteY8" fmla="*/ 367172 h 2044161"/>
                <a:gd name="connsiteX9" fmla="*/ 639451 w 1327899"/>
                <a:gd name="connsiteY9" fmla="*/ 427191 h 2044161"/>
                <a:gd name="connsiteX10" fmla="*/ 1147843 w 1327899"/>
                <a:gd name="connsiteY10" fmla="*/ 727283 h 2044161"/>
                <a:gd name="connsiteX11" fmla="*/ 1211392 w 1327899"/>
                <a:gd name="connsiteY11" fmla="*/ 773180 h 2044161"/>
                <a:gd name="connsiteX12" fmla="*/ 1236106 w 1327899"/>
                <a:gd name="connsiteY12" fmla="*/ 826137 h 2044161"/>
                <a:gd name="connsiteX13" fmla="*/ 1236106 w 1327899"/>
                <a:gd name="connsiteY13" fmla="*/ 903808 h 2044161"/>
                <a:gd name="connsiteX14" fmla="*/ 1236106 w 1327899"/>
                <a:gd name="connsiteY14" fmla="*/ 999132 h 2044161"/>
                <a:gd name="connsiteX15" fmla="*/ 1250228 w 1327899"/>
                <a:gd name="connsiteY15" fmla="*/ 1182718 h 2044161"/>
                <a:gd name="connsiteX16" fmla="*/ 1327899 w 1327899"/>
                <a:gd name="connsiteY16" fmla="*/ 1941776 h 2044161"/>
                <a:gd name="connsiteX17" fmla="*/ 1147843 w 1327899"/>
                <a:gd name="connsiteY17" fmla="*/ 2044161 h 2044161"/>
                <a:gd name="connsiteX18" fmla="*/ 798323 w 1327899"/>
                <a:gd name="connsiteY18" fmla="*/ 1278042 h 2044161"/>
                <a:gd name="connsiteX19" fmla="*/ 865403 w 1327899"/>
                <a:gd name="connsiteY19" fmla="*/ 1154474 h 2044161"/>
                <a:gd name="connsiteX20" fmla="*/ 741835 w 1327899"/>
                <a:gd name="connsiteY20" fmla="*/ 850851 h 2044161"/>
                <a:gd name="connsiteX21" fmla="*/ 717122 w 1327899"/>
                <a:gd name="connsiteY21" fmla="*/ 808485 h 2044161"/>
                <a:gd name="connsiteX22" fmla="*/ 325236 w 1327899"/>
                <a:gd name="connsiteY22" fmla="*/ 529575 h 2044161"/>
                <a:gd name="connsiteX23" fmla="*/ 212260 w 1327899"/>
                <a:gd name="connsiteY23" fmla="*/ 483679 h 2044161"/>
                <a:gd name="connsiteX0" fmla="*/ 212260 w 1327899"/>
                <a:gd name="connsiteY0" fmla="*/ 483679 h 2044161"/>
                <a:gd name="connsiteX1" fmla="*/ 304053 w 1327899"/>
                <a:gd name="connsiteY1" fmla="*/ 444843 h 2044161"/>
                <a:gd name="connsiteX2" fmla="*/ 153864 w 1327899"/>
                <a:gd name="connsiteY2" fmla="*/ 120828 h 2044161"/>
                <a:gd name="connsiteX3" fmla="*/ 153950 w 1327899"/>
                <a:gd name="connsiteY3" fmla="*/ 57301 h 2044161"/>
                <a:gd name="connsiteX4" fmla="*/ 80644 w 1327899"/>
                <a:gd name="connsiteY4" fmla="*/ 137725 h 2044161"/>
                <a:gd name="connsiteX5" fmla="*/ 0 w 1327899"/>
                <a:gd name="connsiteY5" fmla="*/ 129434 h 2044161"/>
                <a:gd name="connsiteX6" fmla="*/ 83712 w 1327899"/>
                <a:gd name="connsiteY6" fmla="*/ 53149 h 2044161"/>
                <a:gd name="connsiteX7" fmla="*/ 328767 w 1327899"/>
                <a:gd name="connsiteY7" fmla="*/ 0 h 2044161"/>
                <a:gd name="connsiteX8" fmla="*/ 530005 w 1327899"/>
                <a:gd name="connsiteY8" fmla="*/ 296562 h 2044161"/>
                <a:gd name="connsiteX9" fmla="*/ 582963 w 1327899"/>
                <a:gd name="connsiteY9" fmla="*/ 367172 h 2044161"/>
                <a:gd name="connsiteX10" fmla="*/ 639451 w 1327899"/>
                <a:gd name="connsiteY10" fmla="*/ 427191 h 2044161"/>
                <a:gd name="connsiteX11" fmla="*/ 1147843 w 1327899"/>
                <a:gd name="connsiteY11" fmla="*/ 727283 h 2044161"/>
                <a:gd name="connsiteX12" fmla="*/ 1211392 w 1327899"/>
                <a:gd name="connsiteY12" fmla="*/ 773180 h 2044161"/>
                <a:gd name="connsiteX13" fmla="*/ 1236106 w 1327899"/>
                <a:gd name="connsiteY13" fmla="*/ 826137 h 2044161"/>
                <a:gd name="connsiteX14" fmla="*/ 1236106 w 1327899"/>
                <a:gd name="connsiteY14" fmla="*/ 903808 h 2044161"/>
                <a:gd name="connsiteX15" fmla="*/ 1236106 w 1327899"/>
                <a:gd name="connsiteY15" fmla="*/ 999132 h 2044161"/>
                <a:gd name="connsiteX16" fmla="*/ 1250228 w 1327899"/>
                <a:gd name="connsiteY16" fmla="*/ 1182718 h 2044161"/>
                <a:gd name="connsiteX17" fmla="*/ 1327899 w 1327899"/>
                <a:gd name="connsiteY17" fmla="*/ 1941776 h 2044161"/>
                <a:gd name="connsiteX18" fmla="*/ 1147843 w 1327899"/>
                <a:gd name="connsiteY18" fmla="*/ 2044161 h 2044161"/>
                <a:gd name="connsiteX19" fmla="*/ 798323 w 1327899"/>
                <a:gd name="connsiteY19" fmla="*/ 1278042 h 2044161"/>
                <a:gd name="connsiteX20" fmla="*/ 865403 w 1327899"/>
                <a:gd name="connsiteY20" fmla="*/ 1154474 h 2044161"/>
                <a:gd name="connsiteX21" fmla="*/ 741835 w 1327899"/>
                <a:gd name="connsiteY21" fmla="*/ 850851 h 2044161"/>
                <a:gd name="connsiteX22" fmla="*/ 717122 w 1327899"/>
                <a:gd name="connsiteY22" fmla="*/ 808485 h 2044161"/>
                <a:gd name="connsiteX23" fmla="*/ 325236 w 1327899"/>
                <a:gd name="connsiteY23" fmla="*/ 529575 h 2044161"/>
                <a:gd name="connsiteX24" fmla="*/ 212260 w 1327899"/>
                <a:gd name="connsiteY24" fmla="*/ 483679 h 2044161"/>
                <a:gd name="connsiteX0" fmla="*/ 169902 w 1285541"/>
                <a:gd name="connsiteY0" fmla="*/ 483679 h 2044161"/>
                <a:gd name="connsiteX1" fmla="*/ 261695 w 1285541"/>
                <a:gd name="connsiteY1" fmla="*/ 444843 h 2044161"/>
                <a:gd name="connsiteX2" fmla="*/ 111506 w 1285541"/>
                <a:gd name="connsiteY2" fmla="*/ 120828 h 2044161"/>
                <a:gd name="connsiteX3" fmla="*/ 111592 w 1285541"/>
                <a:gd name="connsiteY3" fmla="*/ 57301 h 2044161"/>
                <a:gd name="connsiteX4" fmla="*/ 38286 w 1285541"/>
                <a:gd name="connsiteY4" fmla="*/ 137725 h 2044161"/>
                <a:gd name="connsiteX5" fmla="*/ 41354 w 1285541"/>
                <a:gd name="connsiteY5" fmla="*/ 53149 h 2044161"/>
                <a:gd name="connsiteX6" fmla="*/ 286409 w 1285541"/>
                <a:gd name="connsiteY6" fmla="*/ 0 h 2044161"/>
                <a:gd name="connsiteX7" fmla="*/ 487647 w 1285541"/>
                <a:gd name="connsiteY7" fmla="*/ 296562 h 2044161"/>
                <a:gd name="connsiteX8" fmla="*/ 540605 w 1285541"/>
                <a:gd name="connsiteY8" fmla="*/ 367172 h 2044161"/>
                <a:gd name="connsiteX9" fmla="*/ 597093 w 1285541"/>
                <a:gd name="connsiteY9" fmla="*/ 427191 h 2044161"/>
                <a:gd name="connsiteX10" fmla="*/ 1105485 w 1285541"/>
                <a:gd name="connsiteY10" fmla="*/ 727283 h 2044161"/>
                <a:gd name="connsiteX11" fmla="*/ 1169034 w 1285541"/>
                <a:gd name="connsiteY11" fmla="*/ 773180 h 2044161"/>
                <a:gd name="connsiteX12" fmla="*/ 1193748 w 1285541"/>
                <a:gd name="connsiteY12" fmla="*/ 826137 h 2044161"/>
                <a:gd name="connsiteX13" fmla="*/ 1193748 w 1285541"/>
                <a:gd name="connsiteY13" fmla="*/ 903808 h 2044161"/>
                <a:gd name="connsiteX14" fmla="*/ 1193748 w 1285541"/>
                <a:gd name="connsiteY14" fmla="*/ 999132 h 2044161"/>
                <a:gd name="connsiteX15" fmla="*/ 1207870 w 1285541"/>
                <a:gd name="connsiteY15" fmla="*/ 1182718 h 2044161"/>
                <a:gd name="connsiteX16" fmla="*/ 1285541 w 1285541"/>
                <a:gd name="connsiteY16" fmla="*/ 1941776 h 2044161"/>
                <a:gd name="connsiteX17" fmla="*/ 1105485 w 1285541"/>
                <a:gd name="connsiteY17" fmla="*/ 2044161 h 2044161"/>
                <a:gd name="connsiteX18" fmla="*/ 755965 w 1285541"/>
                <a:gd name="connsiteY18" fmla="*/ 1278042 h 2044161"/>
                <a:gd name="connsiteX19" fmla="*/ 823045 w 1285541"/>
                <a:gd name="connsiteY19" fmla="*/ 1154474 h 2044161"/>
                <a:gd name="connsiteX20" fmla="*/ 699477 w 1285541"/>
                <a:gd name="connsiteY20" fmla="*/ 850851 h 2044161"/>
                <a:gd name="connsiteX21" fmla="*/ 674764 w 1285541"/>
                <a:gd name="connsiteY21" fmla="*/ 808485 h 2044161"/>
                <a:gd name="connsiteX22" fmla="*/ 282878 w 1285541"/>
                <a:gd name="connsiteY22" fmla="*/ 529575 h 2044161"/>
                <a:gd name="connsiteX23" fmla="*/ 169902 w 1285541"/>
                <a:gd name="connsiteY23" fmla="*/ 483679 h 2044161"/>
                <a:gd name="connsiteX0" fmla="*/ 169902 w 1285541"/>
                <a:gd name="connsiteY0" fmla="*/ 483679 h 2044161"/>
                <a:gd name="connsiteX1" fmla="*/ 261695 w 1285541"/>
                <a:gd name="connsiteY1" fmla="*/ 444843 h 2044161"/>
                <a:gd name="connsiteX2" fmla="*/ 111506 w 1285541"/>
                <a:gd name="connsiteY2" fmla="*/ 120828 h 2044161"/>
                <a:gd name="connsiteX3" fmla="*/ 111592 w 1285541"/>
                <a:gd name="connsiteY3" fmla="*/ 57301 h 2044161"/>
                <a:gd name="connsiteX4" fmla="*/ 38286 w 1285541"/>
                <a:gd name="connsiteY4" fmla="*/ 137725 h 2044161"/>
                <a:gd name="connsiteX5" fmla="*/ 41354 w 1285541"/>
                <a:gd name="connsiteY5" fmla="*/ 53149 h 2044161"/>
                <a:gd name="connsiteX6" fmla="*/ 286409 w 1285541"/>
                <a:gd name="connsiteY6" fmla="*/ 0 h 2044161"/>
                <a:gd name="connsiteX7" fmla="*/ 487647 w 1285541"/>
                <a:gd name="connsiteY7" fmla="*/ 296562 h 2044161"/>
                <a:gd name="connsiteX8" fmla="*/ 540605 w 1285541"/>
                <a:gd name="connsiteY8" fmla="*/ 367172 h 2044161"/>
                <a:gd name="connsiteX9" fmla="*/ 597093 w 1285541"/>
                <a:gd name="connsiteY9" fmla="*/ 427191 h 2044161"/>
                <a:gd name="connsiteX10" fmla="*/ 1105485 w 1285541"/>
                <a:gd name="connsiteY10" fmla="*/ 727283 h 2044161"/>
                <a:gd name="connsiteX11" fmla="*/ 1169034 w 1285541"/>
                <a:gd name="connsiteY11" fmla="*/ 773180 h 2044161"/>
                <a:gd name="connsiteX12" fmla="*/ 1193748 w 1285541"/>
                <a:gd name="connsiteY12" fmla="*/ 826137 h 2044161"/>
                <a:gd name="connsiteX13" fmla="*/ 1193748 w 1285541"/>
                <a:gd name="connsiteY13" fmla="*/ 903808 h 2044161"/>
                <a:gd name="connsiteX14" fmla="*/ 1193748 w 1285541"/>
                <a:gd name="connsiteY14" fmla="*/ 999132 h 2044161"/>
                <a:gd name="connsiteX15" fmla="*/ 1207870 w 1285541"/>
                <a:gd name="connsiteY15" fmla="*/ 1182718 h 2044161"/>
                <a:gd name="connsiteX16" fmla="*/ 1285541 w 1285541"/>
                <a:gd name="connsiteY16" fmla="*/ 1941776 h 2044161"/>
                <a:gd name="connsiteX17" fmla="*/ 1105485 w 1285541"/>
                <a:gd name="connsiteY17" fmla="*/ 2044161 h 2044161"/>
                <a:gd name="connsiteX18" fmla="*/ 755965 w 1285541"/>
                <a:gd name="connsiteY18" fmla="*/ 1278042 h 2044161"/>
                <a:gd name="connsiteX19" fmla="*/ 823045 w 1285541"/>
                <a:gd name="connsiteY19" fmla="*/ 1154474 h 2044161"/>
                <a:gd name="connsiteX20" fmla="*/ 699477 w 1285541"/>
                <a:gd name="connsiteY20" fmla="*/ 850851 h 2044161"/>
                <a:gd name="connsiteX21" fmla="*/ 674764 w 1285541"/>
                <a:gd name="connsiteY21" fmla="*/ 808485 h 2044161"/>
                <a:gd name="connsiteX22" fmla="*/ 282878 w 1285541"/>
                <a:gd name="connsiteY22" fmla="*/ 529575 h 2044161"/>
                <a:gd name="connsiteX23" fmla="*/ 169902 w 1285541"/>
                <a:gd name="connsiteY23" fmla="*/ 483679 h 2044161"/>
                <a:gd name="connsiteX0" fmla="*/ 160752 w 1276391"/>
                <a:gd name="connsiteY0" fmla="*/ 510152 h 2070634"/>
                <a:gd name="connsiteX1" fmla="*/ 252545 w 1276391"/>
                <a:gd name="connsiteY1" fmla="*/ 471316 h 2070634"/>
                <a:gd name="connsiteX2" fmla="*/ 102356 w 1276391"/>
                <a:gd name="connsiteY2" fmla="*/ 147301 h 2070634"/>
                <a:gd name="connsiteX3" fmla="*/ 102442 w 1276391"/>
                <a:gd name="connsiteY3" fmla="*/ 83774 h 2070634"/>
                <a:gd name="connsiteX4" fmla="*/ 29136 w 1276391"/>
                <a:gd name="connsiteY4" fmla="*/ 164198 h 2070634"/>
                <a:gd name="connsiteX5" fmla="*/ 277259 w 1276391"/>
                <a:gd name="connsiteY5" fmla="*/ 26473 h 2070634"/>
                <a:gd name="connsiteX6" fmla="*/ 478497 w 1276391"/>
                <a:gd name="connsiteY6" fmla="*/ 323035 h 2070634"/>
                <a:gd name="connsiteX7" fmla="*/ 531455 w 1276391"/>
                <a:gd name="connsiteY7" fmla="*/ 393645 h 2070634"/>
                <a:gd name="connsiteX8" fmla="*/ 587943 w 1276391"/>
                <a:gd name="connsiteY8" fmla="*/ 453664 h 2070634"/>
                <a:gd name="connsiteX9" fmla="*/ 1096335 w 1276391"/>
                <a:gd name="connsiteY9" fmla="*/ 753756 h 2070634"/>
                <a:gd name="connsiteX10" fmla="*/ 1159884 w 1276391"/>
                <a:gd name="connsiteY10" fmla="*/ 799653 h 2070634"/>
                <a:gd name="connsiteX11" fmla="*/ 1184598 w 1276391"/>
                <a:gd name="connsiteY11" fmla="*/ 852610 h 2070634"/>
                <a:gd name="connsiteX12" fmla="*/ 1184598 w 1276391"/>
                <a:gd name="connsiteY12" fmla="*/ 930281 h 2070634"/>
                <a:gd name="connsiteX13" fmla="*/ 1184598 w 1276391"/>
                <a:gd name="connsiteY13" fmla="*/ 1025605 h 2070634"/>
                <a:gd name="connsiteX14" fmla="*/ 1198720 w 1276391"/>
                <a:gd name="connsiteY14" fmla="*/ 1209191 h 2070634"/>
                <a:gd name="connsiteX15" fmla="*/ 1276391 w 1276391"/>
                <a:gd name="connsiteY15" fmla="*/ 1968249 h 2070634"/>
                <a:gd name="connsiteX16" fmla="*/ 1096335 w 1276391"/>
                <a:gd name="connsiteY16" fmla="*/ 2070634 h 2070634"/>
                <a:gd name="connsiteX17" fmla="*/ 746815 w 1276391"/>
                <a:gd name="connsiteY17" fmla="*/ 1304515 h 2070634"/>
                <a:gd name="connsiteX18" fmla="*/ 813895 w 1276391"/>
                <a:gd name="connsiteY18" fmla="*/ 1180947 h 2070634"/>
                <a:gd name="connsiteX19" fmla="*/ 690327 w 1276391"/>
                <a:gd name="connsiteY19" fmla="*/ 877324 h 2070634"/>
                <a:gd name="connsiteX20" fmla="*/ 665614 w 1276391"/>
                <a:gd name="connsiteY20" fmla="*/ 834958 h 2070634"/>
                <a:gd name="connsiteX21" fmla="*/ 273728 w 1276391"/>
                <a:gd name="connsiteY21" fmla="*/ 556048 h 2070634"/>
                <a:gd name="connsiteX22" fmla="*/ 160752 w 1276391"/>
                <a:gd name="connsiteY22" fmla="*/ 510152 h 2070634"/>
                <a:gd name="connsiteX0" fmla="*/ 160752 w 1276391"/>
                <a:gd name="connsiteY0" fmla="*/ 510152 h 2070634"/>
                <a:gd name="connsiteX1" fmla="*/ 252545 w 1276391"/>
                <a:gd name="connsiteY1" fmla="*/ 471316 h 2070634"/>
                <a:gd name="connsiteX2" fmla="*/ 102356 w 1276391"/>
                <a:gd name="connsiteY2" fmla="*/ 147301 h 2070634"/>
                <a:gd name="connsiteX3" fmla="*/ 102442 w 1276391"/>
                <a:gd name="connsiteY3" fmla="*/ 83774 h 2070634"/>
                <a:gd name="connsiteX4" fmla="*/ 29136 w 1276391"/>
                <a:gd name="connsiteY4" fmla="*/ 164198 h 2070634"/>
                <a:gd name="connsiteX5" fmla="*/ 277259 w 1276391"/>
                <a:gd name="connsiteY5" fmla="*/ 26473 h 2070634"/>
                <a:gd name="connsiteX6" fmla="*/ 478497 w 1276391"/>
                <a:gd name="connsiteY6" fmla="*/ 323035 h 2070634"/>
                <a:gd name="connsiteX7" fmla="*/ 531455 w 1276391"/>
                <a:gd name="connsiteY7" fmla="*/ 393645 h 2070634"/>
                <a:gd name="connsiteX8" fmla="*/ 587943 w 1276391"/>
                <a:gd name="connsiteY8" fmla="*/ 453664 h 2070634"/>
                <a:gd name="connsiteX9" fmla="*/ 1096335 w 1276391"/>
                <a:gd name="connsiteY9" fmla="*/ 753756 h 2070634"/>
                <a:gd name="connsiteX10" fmla="*/ 1159884 w 1276391"/>
                <a:gd name="connsiteY10" fmla="*/ 799653 h 2070634"/>
                <a:gd name="connsiteX11" fmla="*/ 1184598 w 1276391"/>
                <a:gd name="connsiteY11" fmla="*/ 852610 h 2070634"/>
                <a:gd name="connsiteX12" fmla="*/ 1184598 w 1276391"/>
                <a:gd name="connsiteY12" fmla="*/ 930281 h 2070634"/>
                <a:gd name="connsiteX13" fmla="*/ 1184598 w 1276391"/>
                <a:gd name="connsiteY13" fmla="*/ 1025605 h 2070634"/>
                <a:gd name="connsiteX14" fmla="*/ 1198720 w 1276391"/>
                <a:gd name="connsiteY14" fmla="*/ 1209191 h 2070634"/>
                <a:gd name="connsiteX15" fmla="*/ 1276391 w 1276391"/>
                <a:gd name="connsiteY15" fmla="*/ 1968249 h 2070634"/>
                <a:gd name="connsiteX16" fmla="*/ 1096335 w 1276391"/>
                <a:gd name="connsiteY16" fmla="*/ 2070634 h 2070634"/>
                <a:gd name="connsiteX17" fmla="*/ 746815 w 1276391"/>
                <a:gd name="connsiteY17" fmla="*/ 1304515 h 2070634"/>
                <a:gd name="connsiteX18" fmla="*/ 813895 w 1276391"/>
                <a:gd name="connsiteY18" fmla="*/ 1180947 h 2070634"/>
                <a:gd name="connsiteX19" fmla="*/ 690327 w 1276391"/>
                <a:gd name="connsiteY19" fmla="*/ 877324 h 2070634"/>
                <a:gd name="connsiteX20" fmla="*/ 665614 w 1276391"/>
                <a:gd name="connsiteY20" fmla="*/ 834958 h 2070634"/>
                <a:gd name="connsiteX21" fmla="*/ 273728 w 1276391"/>
                <a:gd name="connsiteY21" fmla="*/ 556048 h 2070634"/>
                <a:gd name="connsiteX22" fmla="*/ 160752 w 1276391"/>
                <a:gd name="connsiteY22" fmla="*/ 510152 h 2070634"/>
                <a:gd name="connsiteX0" fmla="*/ 160752 w 1276391"/>
                <a:gd name="connsiteY0" fmla="*/ 510152 h 2070634"/>
                <a:gd name="connsiteX1" fmla="*/ 252545 w 1276391"/>
                <a:gd name="connsiteY1" fmla="*/ 471316 h 2070634"/>
                <a:gd name="connsiteX2" fmla="*/ 102356 w 1276391"/>
                <a:gd name="connsiteY2" fmla="*/ 147301 h 2070634"/>
                <a:gd name="connsiteX3" fmla="*/ 102442 w 1276391"/>
                <a:gd name="connsiteY3" fmla="*/ 83774 h 2070634"/>
                <a:gd name="connsiteX4" fmla="*/ 29136 w 1276391"/>
                <a:gd name="connsiteY4" fmla="*/ 164198 h 2070634"/>
                <a:gd name="connsiteX5" fmla="*/ 277259 w 1276391"/>
                <a:gd name="connsiteY5" fmla="*/ 26473 h 2070634"/>
                <a:gd name="connsiteX6" fmla="*/ 478497 w 1276391"/>
                <a:gd name="connsiteY6" fmla="*/ 323035 h 2070634"/>
                <a:gd name="connsiteX7" fmla="*/ 531455 w 1276391"/>
                <a:gd name="connsiteY7" fmla="*/ 393645 h 2070634"/>
                <a:gd name="connsiteX8" fmla="*/ 587943 w 1276391"/>
                <a:gd name="connsiteY8" fmla="*/ 453664 h 2070634"/>
                <a:gd name="connsiteX9" fmla="*/ 1096335 w 1276391"/>
                <a:gd name="connsiteY9" fmla="*/ 753756 h 2070634"/>
                <a:gd name="connsiteX10" fmla="*/ 1159884 w 1276391"/>
                <a:gd name="connsiteY10" fmla="*/ 799653 h 2070634"/>
                <a:gd name="connsiteX11" fmla="*/ 1184598 w 1276391"/>
                <a:gd name="connsiteY11" fmla="*/ 852610 h 2070634"/>
                <a:gd name="connsiteX12" fmla="*/ 1184598 w 1276391"/>
                <a:gd name="connsiteY12" fmla="*/ 930281 h 2070634"/>
                <a:gd name="connsiteX13" fmla="*/ 1184598 w 1276391"/>
                <a:gd name="connsiteY13" fmla="*/ 1025605 h 2070634"/>
                <a:gd name="connsiteX14" fmla="*/ 1198720 w 1276391"/>
                <a:gd name="connsiteY14" fmla="*/ 1209191 h 2070634"/>
                <a:gd name="connsiteX15" fmla="*/ 1276391 w 1276391"/>
                <a:gd name="connsiteY15" fmla="*/ 1968249 h 2070634"/>
                <a:gd name="connsiteX16" fmla="*/ 1096335 w 1276391"/>
                <a:gd name="connsiteY16" fmla="*/ 2070634 h 2070634"/>
                <a:gd name="connsiteX17" fmla="*/ 746815 w 1276391"/>
                <a:gd name="connsiteY17" fmla="*/ 1304515 h 2070634"/>
                <a:gd name="connsiteX18" fmla="*/ 813895 w 1276391"/>
                <a:gd name="connsiteY18" fmla="*/ 1180947 h 2070634"/>
                <a:gd name="connsiteX19" fmla="*/ 690327 w 1276391"/>
                <a:gd name="connsiteY19" fmla="*/ 877324 h 2070634"/>
                <a:gd name="connsiteX20" fmla="*/ 665614 w 1276391"/>
                <a:gd name="connsiteY20" fmla="*/ 834958 h 2070634"/>
                <a:gd name="connsiteX21" fmla="*/ 273728 w 1276391"/>
                <a:gd name="connsiteY21" fmla="*/ 556048 h 2070634"/>
                <a:gd name="connsiteX22" fmla="*/ 160752 w 1276391"/>
                <a:gd name="connsiteY22" fmla="*/ 510152 h 2070634"/>
                <a:gd name="connsiteX0" fmla="*/ 160752 w 1276391"/>
                <a:gd name="connsiteY0" fmla="*/ 510152 h 2070634"/>
                <a:gd name="connsiteX1" fmla="*/ 252545 w 1276391"/>
                <a:gd name="connsiteY1" fmla="*/ 471316 h 2070634"/>
                <a:gd name="connsiteX2" fmla="*/ 102356 w 1276391"/>
                <a:gd name="connsiteY2" fmla="*/ 147301 h 2070634"/>
                <a:gd name="connsiteX3" fmla="*/ 102442 w 1276391"/>
                <a:gd name="connsiteY3" fmla="*/ 83774 h 2070634"/>
                <a:gd name="connsiteX4" fmla="*/ 29136 w 1276391"/>
                <a:gd name="connsiteY4" fmla="*/ 164198 h 2070634"/>
                <a:gd name="connsiteX5" fmla="*/ 277259 w 1276391"/>
                <a:gd name="connsiteY5" fmla="*/ 26473 h 2070634"/>
                <a:gd name="connsiteX6" fmla="*/ 478497 w 1276391"/>
                <a:gd name="connsiteY6" fmla="*/ 323035 h 2070634"/>
                <a:gd name="connsiteX7" fmla="*/ 531455 w 1276391"/>
                <a:gd name="connsiteY7" fmla="*/ 393645 h 2070634"/>
                <a:gd name="connsiteX8" fmla="*/ 587943 w 1276391"/>
                <a:gd name="connsiteY8" fmla="*/ 453664 h 2070634"/>
                <a:gd name="connsiteX9" fmla="*/ 1096335 w 1276391"/>
                <a:gd name="connsiteY9" fmla="*/ 753756 h 2070634"/>
                <a:gd name="connsiteX10" fmla="*/ 1159884 w 1276391"/>
                <a:gd name="connsiteY10" fmla="*/ 799653 h 2070634"/>
                <a:gd name="connsiteX11" fmla="*/ 1184598 w 1276391"/>
                <a:gd name="connsiteY11" fmla="*/ 852610 h 2070634"/>
                <a:gd name="connsiteX12" fmla="*/ 1184598 w 1276391"/>
                <a:gd name="connsiteY12" fmla="*/ 930281 h 2070634"/>
                <a:gd name="connsiteX13" fmla="*/ 1184598 w 1276391"/>
                <a:gd name="connsiteY13" fmla="*/ 1025605 h 2070634"/>
                <a:gd name="connsiteX14" fmla="*/ 1198720 w 1276391"/>
                <a:gd name="connsiteY14" fmla="*/ 1209191 h 2070634"/>
                <a:gd name="connsiteX15" fmla="*/ 1276391 w 1276391"/>
                <a:gd name="connsiteY15" fmla="*/ 1968249 h 2070634"/>
                <a:gd name="connsiteX16" fmla="*/ 1096335 w 1276391"/>
                <a:gd name="connsiteY16" fmla="*/ 2070634 h 2070634"/>
                <a:gd name="connsiteX17" fmla="*/ 746815 w 1276391"/>
                <a:gd name="connsiteY17" fmla="*/ 1304515 h 2070634"/>
                <a:gd name="connsiteX18" fmla="*/ 813895 w 1276391"/>
                <a:gd name="connsiteY18" fmla="*/ 1180947 h 2070634"/>
                <a:gd name="connsiteX19" fmla="*/ 690327 w 1276391"/>
                <a:gd name="connsiteY19" fmla="*/ 877324 h 2070634"/>
                <a:gd name="connsiteX20" fmla="*/ 665614 w 1276391"/>
                <a:gd name="connsiteY20" fmla="*/ 834958 h 2070634"/>
                <a:gd name="connsiteX21" fmla="*/ 273728 w 1276391"/>
                <a:gd name="connsiteY21" fmla="*/ 556048 h 2070634"/>
                <a:gd name="connsiteX22" fmla="*/ 160752 w 1276391"/>
                <a:gd name="connsiteY22" fmla="*/ 510152 h 2070634"/>
                <a:gd name="connsiteX0" fmla="*/ 160752 w 1276391"/>
                <a:gd name="connsiteY0" fmla="*/ 510152 h 2070634"/>
                <a:gd name="connsiteX1" fmla="*/ 252545 w 1276391"/>
                <a:gd name="connsiteY1" fmla="*/ 471316 h 2070634"/>
                <a:gd name="connsiteX2" fmla="*/ 102356 w 1276391"/>
                <a:gd name="connsiteY2" fmla="*/ 147301 h 2070634"/>
                <a:gd name="connsiteX3" fmla="*/ 102442 w 1276391"/>
                <a:gd name="connsiteY3" fmla="*/ 83774 h 2070634"/>
                <a:gd name="connsiteX4" fmla="*/ 29136 w 1276391"/>
                <a:gd name="connsiteY4" fmla="*/ 29237 h 2070634"/>
                <a:gd name="connsiteX5" fmla="*/ 277259 w 1276391"/>
                <a:gd name="connsiteY5" fmla="*/ 26473 h 2070634"/>
                <a:gd name="connsiteX6" fmla="*/ 478497 w 1276391"/>
                <a:gd name="connsiteY6" fmla="*/ 323035 h 2070634"/>
                <a:gd name="connsiteX7" fmla="*/ 531455 w 1276391"/>
                <a:gd name="connsiteY7" fmla="*/ 393645 h 2070634"/>
                <a:gd name="connsiteX8" fmla="*/ 587943 w 1276391"/>
                <a:gd name="connsiteY8" fmla="*/ 453664 h 2070634"/>
                <a:gd name="connsiteX9" fmla="*/ 1096335 w 1276391"/>
                <a:gd name="connsiteY9" fmla="*/ 753756 h 2070634"/>
                <a:gd name="connsiteX10" fmla="*/ 1159884 w 1276391"/>
                <a:gd name="connsiteY10" fmla="*/ 799653 h 2070634"/>
                <a:gd name="connsiteX11" fmla="*/ 1184598 w 1276391"/>
                <a:gd name="connsiteY11" fmla="*/ 852610 h 2070634"/>
                <a:gd name="connsiteX12" fmla="*/ 1184598 w 1276391"/>
                <a:gd name="connsiteY12" fmla="*/ 930281 h 2070634"/>
                <a:gd name="connsiteX13" fmla="*/ 1184598 w 1276391"/>
                <a:gd name="connsiteY13" fmla="*/ 1025605 h 2070634"/>
                <a:gd name="connsiteX14" fmla="*/ 1198720 w 1276391"/>
                <a:gd name="connsiteY14" fmla="*/ 1209191 h 2070634"/>
                <a:gd name="connsiteX15" fmla="*/ 1276391 w 1276391"/>
                <a:gd name="connsiteY15" fmla="*/ 1968249 h 2070634"/>
                <a:gd name="connsiteX16" fmla="*/ 1096335 w 1276391"/>
                <a:gd name="connsiteY16" fmla="*/ 2070634 h 2070634"/>
                <a:gd name="connsiteX17" fmla="*/ 746815 w 1276391"/>
                <a:gd name="connsiteY17" fmla="*/ 1304515 h 2070634"/>
                <a:gd name="connsiteX18" fmla="*/ 813895 w 1276391"/>
                <a:gd name="connsiteY18" fmla="*/ 1180947 h 2070634"/>
                <a:gd name="connsiteX19" fmla="*/ 690327 w 1276391"/>
                <a:gd name="connsiteY19" fmla="*/ 877324 h 2070634"/>
                <a:gd name="connsiteX20" fmla="*/ 665614 w 1276391"/>
                <a:gd name="connsiteY20" fmla="*/ 834958 h 2070634"/>
                <a:gd name="connsiteX21" fmla="*/ 273728 w 1276391"/>
                <a:gd name="connsiteY21" fmla="*/ 556048 h 2070634"/>
                <a:gd name="connsiteX22" fmla="*/ 160752 w 1276391"/>
                <a:gd name="connsiteY22" fmla="*/ 510152 h 2070634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376141 w 1174035"/>
                <a:gd name="connsiteY5" fmla="*/ 336439 h 2084038"/>
                <a:gd name="connsiteX6" fmla="*/ 429099 w 1174035"/>
                <a:gd name="connsiteY6" fmla="*/ 407049 h 2084038"/>
                <a:gd name="connsiteX7" fmla="*/ 485587 w 1174035"/>
                <a:gd name="connsiteY7" fmla="*/ 467068 h 2084038"/>
                <a:gd name="connsiteX8" fmla="*/ 993979 w 1174035"/>
                <a:gd name="connsiteY8" fmla="*/ 767160 h 2084038"/>
                <a:gd name="connsiteX9" fmla="*/ 1057528 w 1174035"/>
                <a:gd name="connsiteY9" fmla="*/ 813057 h 2084038"/>
                <a:gd name="connsiteX10" fmla="*/ 1082242 w 1174035"/>
                <a:gd name="connsiteY10" fmla="*/ 866014 h 2084038"/>
                <a:gd name="connsiteX11" fmla="*/ 1082242 w 1174035"/>
                <a:gd name="connsiteY11" fmla="*/ 943685 h 2084038"/>
                <a:gd name="connsiteX12" fmla="*/ 1082242 w 1174035"/>
                <a:gd name="connsiteY12" fmla="*/ 1039009 h 2084038"/>
                <a:gd name="connsiteX13" fmla="*/ 1096364 w 1174035"/>
                <a:gd name="connsiteY13" fmla="*/ 1222595 h 2084038"/>
                <a:gd name="connsiteX14" fmla="*/ 1174035 w 1174035"/>
                <a:gd name="connsiteY14" fmla="*/ 1981653 h 2084038"/>
                <a:gd name="connsiteX15" fmla="*/ 993979 w 1174035"/>
                <a:gd name="connsiteY15" fmla="*/ 2084038 h 2084038"/>
                <a:gd name="connsiteX16" fmla="*/ 644459 w 1174035"/>
                <a:gd name="connsiteY16" fmla="*/ 1317919 h 2084038"/>
                <a:gd name="connsiteX17" fmla="*/ 711539 w 1174035"/>
                <a:gd name="connsiteY17" fmla="*/ 1194351 h 2084038"/>
                <a:gd name="connsiteX18" fmla="*/ 587971 w 1174035"/>
                <a:gd name="connsiteY18" fmla="*/ 890728 h 2084038"/>
                <a:gd name="connsiteX19" fmla="*/ 563258 w 1174035"/>
                <a:gd name="connsiteY19" fmla="*/ 848362 h 2084038"/>
                <a:gd name="connsiteX20" fmla="*/ 171372 w 1174035"/>
                <a:gd name="connsiteY20" fmla="*/ 569452 h 2084038"/>
                <a:gd name="connsiteX21" fmla="*/ 58396 w 1174035"/>
                <a:gd name="connsiteY21" fmla="*/ 523556 h 2084038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376141 w 1174035"/>
                <a:gd name="connsiteY5" fmla="*/ 336439 h 2084038"/>
                <a:gd name="connsiteX6" fmla="*/ 429099 w 1174035"/>
                <a:gd name="connsiteY6" fmla="*/ 407049 h 2084038"/>
                <a:gd name="connsiteX7" fmla="*/ 485587 w 1174035"/>
                <a:gd name="connsiteY7" fmla="*/ 467068 h 2084038"/>
                <a:gd name="connsiteX8" fmla="*/ 993979 w 1174035"/>
                <a:gd name="connsiteY8" fmla="*/ 767160 h 2084038"/>
                <a:gd name="connsiteX9" fmla="*/ 1057528 w 1174035"/>
                <a:gd name="connsiteY9" fmla="*/ 813057 h 2084038"/>
                <a:gd name="connsiteX10" fmla="*/ 1082242 w 1174035"/>
                <a:gd name="connsiteY10" fmla="*/ 866014 h 2084038"/>
                <a:gd name="connsiteX11" fmla="*/ 1082242 w 1174035"/>
                <a:gd name="connsiteY11" fmla="*/ 943685 h 2084038"/>
                <a:gd name="connsiteX12" fmla="*/ 1082242 w 1174035"/>
                <a:gd name="connsiteY12" fmla="*/ 1039009 h 2084038"/>
                <a:gd name="connsiteX13" fmla="*/ 1096364 w 1174035"/>
                <a:gd name="connsiteY13" fmla="*/ 1222595 h 2084038"/>
                <a:gd name="connsiteX14" fmla="*/ 1174035 w 1174035"/>
                <a:gd name="connsiteY14" fmla="*/ 1981653 h 2084038"/>
                <a:gd name="connsiteX15" fmla="*/ 993979 w 1174035"/>
                <a:gd name="connsiteY15" fmla="*/ 2084038 h 2084038"/>
                <a:gd name="connsiteX16" fmla="*/ 644459 w 1174035"/>
                <a:gd name="connsiteY16" fmla="*/ 1317919 h 2084038"/>
                <a:gd name="connsiteX17" fmla="*/ 711539 w 1174035"/>
                <a:gd name="connsiteY17" fmla="*/ 1194351 h 2084038"/>
                <a:gd name="connsiteX18" fmla="*/ 587971 w 1174035"/>
                <a:gd name="connsiteY18" fmla="*/ 890728 h 2084038"/>
                <a:gd name="connsiteX19" fmla="*/ 563258 w 1174035"/>
                <a:gd name="connsiteY19" fmla="*/ 848362 h 2084038"/>
                <a:gd name="connsiteX20" fmla="*/ 171372 w 1174035"/>
                <a:gd name="connsiteY20" fmla="*/ 569452 h 2084038"/>
                <a:gd name="connsiteX21" fmla="*/ 58396 w 1174035"/>
                <a:gd name="connsiteY21" fmla="*/ 523556 h 2084038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376141 w 1174035"/>
                <a:gd name="connsiteY5" fmla="*/ 336439 h 2084038"/>
                <a:gd name="connsiteX6" fmla="*/ 429099 w 1174035"/>
                <a:gd name="connsiteY6" fmla="*/ 407049 h 2084038"/>
                <a:gd name="connsiteX7" fmla="*/ 485587 w 1174035"/>
                <a:gd name="connsiteY7" fmla="*/ 467068 h 2084038"/>
                <a:gd name="connsiteX8" fmla="*/ 993979 w 1174035"/>
                <a:gd name="connsiteY8" fmla="*/ 767160 h 2084038"/>
                <a:gd name="connsiteX9" fmla="*/ 1057528 w 1174035"/>
                <a:gd name="connsiteY9" fmla="*/ 813057 h 2084038"/>
                <a:gd name="connsiteX10" fmla="*/ 1082242 w 1174035"/>
                <a:gd name="connsiteY10" fmla="*/ 866014 h 2084038"/>
                <a:gd name="connsiteX11" fmla="*/ 1082242 w 1174035"/>
                <a:gd name="connsiteY11" fmla="*/ 943685 h 2084038"/>
                <a:gd name="connsiteX12" fmla="*/ 1082242 w 1174035"/>
                <a:gd name="connsiteY12" fmla="*/ 1039009 h 2084038"/>
                <a:gd name="connsiteX13" fmla="*/ 1096364 w 1174035"/>
                <a:gd name="connsiteY13" fmla="*/ 1222595 h 2084038"/>
                <a:gd name="connsiteX14" fmla="*/ 1174035 w 1174035"/>
                <a:gd name="connsiteY14" fmla="*/ 1981653 h 2084038"/>
                <a:gd name="connsiteX15" fmla="*/ 993979 w 1174035"/>
                <a:gd name="connsiteY15" fmla="*/ 2084038 h 2084038"/>
                <a:gd name="connsiteX16" fmla="*/ 644459 w 1174035"/>
                <a:gd name="connsiteY16" fmla="*/ 1317919 h 2084038"/>
                <a:gd name="connsiteX17" fmla="*/ 711539 w 1174035"/>
                <a:gd name="connsiteY17" fmla="*/ 1194351 h 2084038"/>
                <a:gd name="connsiteX18" fmla="*/ 587971 w 1174035"/>
                <a:gd name="connsiteY18" fmla="*/ 890728 h 2084038"/>
                <a:gd name="connsiteX19" fmla="*/ 563258 w 1174035"/>
                <a:gd name="connsiteY19" fmla="*/ 848362 h 2084038"/>
                <a:gd name="connsiteX20" fmla="*/ 171372 w 1174035"/>
                <a:gd name="connsiteY20" fmla="*/ 569452 h 2084038"/>
                <a:gd name="connsiteX21" fmla="*/ 58396 w 1174035"/>
                <a:gd name="connsiteY21" fmla="*/ 523556 h 2084038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173152 w 1174035"/>
                <a:gd name="connsiteY5" fmla="*/ 43016 h 2084038"/>
                <a:gd name="connsiteX6" fmla="*/ 376141 w 1174035"/>
                <a:gd name="connsiteY6" fmla="*/ 336439 h 2084038"/>
                <a:gd name="connsiteX7" fmla="*/ 429099 w 1174035"/>
                <a:gd name="connsiteY7" fmla="*/ 407049 h 2084038"/>
                <a:gd name="connsiteX8" fmla="*/ 485587 w 1174035"/>
                <a:gd name="connsiteY8" fmla="*/ 467068 h 2084038"/>
                <a:gd name="connsiteX9" fmla="*/ 993979 w 1174035"/>
                <a:gd name="connsiteY9" fmla="*/ 767160 h 2084038"/>
                <a:gd name="connsiteX10" fmla="*/ 1057528 w 1174035"/>
                <a:gd name="connsiteY10" fmla="*/ 813057 h 2084038"/>
                <a:gd name="connsiteX11" fmla="*/ 1082242 w 1174035"/>
                <a:gd name="connsiteY11" fmla="*/ 866014 h 2084038"/>
                <a:gd name="connsiteX12" fmla="*/ 1082242 w 1174035"/>
                <a:gd name="connsiteY12" fmla="*/ 943685 h 2084038"/>
                <a:gd name="connsiteX13" fmla="*/ 1082242 w 1174035"/>
                <a:gd name="connsiteY13" fmla="*/ 1039009 h 2084038"/>
                <a:gd name="connsiteX14" fmla="*/ 1096364 w 1174035"/>
                <a:gd name="connsiteY14" fmla="*/ 1222595 h 2084038"/>
                <a:gd name="connsiteX15" fmla="*/ 1174035 w 1174035"/>
                <a:gd name="connsiteY15" fmla="*/ 1981653 h 2084038"/>
                <a:gd name="connsiteX16" fmla="*/ 993979 w 1174035"/>
                <a:gd name="connsiteY16" fmla="*/ 2084038 h 2084038"/>
                <a:gd name="connsiteX17" fmla="*/ 644459 w 1174035"/>
                <a:gd name="connsiteY17" fmla="*/ 1317919 h 2084038"/>
                <a:gd name="connsiteX18" fmla="*/ 711539 w 1174035"/>
                <a:gd name="connsiteY18" fmla="*/ 1194351 h 2084038"/>
                <a:gd name="connsiteX19" fmla="*/ 587971 w 1174035"/>
                <a:gd name="connsiteY19" fmla="*/ 890728 h 2084038"/>
                <a:gd name="connsiteX20" fmla="*/ 563258 w 1174035"/>
                <a:gd name="connsiteY20" fmla="*/ 848362 h 2084038"/>
                <a:gd name="connsiteX21" fmla="*/ 171372 w 1174035"/>
                <a:gd name="connsiteY21" fmla="*/ 569452 h 2084038"/>
                <a:gd name="connsiteX22" fmla="*/ 58396 w 1174035"/>
                <a:gd name="connsiteY22" fmla="*/ 523556 h 2084038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173152 w 1174035"/>
                <a:gd name="connsiteY5" fmla="*/ 43016 h 2084038"/>
                <a:gd name="connsiteX6" fmla="*/ 376141 w 1174035"/>
                <a:gd name="connsiteY6" fmla="*/ 336439 h 2084038"/>
                <a:gd name="connsiteX7" fmla="*/ 429099 w 1174035"/>
                <a:gd name="connsiteY7" fmla="*/ 407049 h 2084038"/>
                <a:gd name="connsiteX8" fmla="*/ 485587 w 1174035"/>
                <a:gd name="connsiteY8" fmla="*/ 467068 h 2084038"/>
                <a:gd name="connsiteX9" fmla="*/ 993979 w 1174035"/>
                <a:gd name="connsiteY9" fmla="*/ 767160 h 2084038"/>
                <a:gd name="connsiteX10" fmla="*/ 1057528 w 1174035"/>
                <a:gd name="connsiteY10" fmla="*/ 813057 h 2084038"/>
                <a:gd name="connsiteX11" fmla="*/ 1082242 w 1174035"/>
                <a:gd name="connsiteY11" fmla="*/ 866014 h 2084038"/>
                <a:gd name="connsiteX12" fmla="*/ 1082242 w 1174035"/>
                <a:gd name="connsiteY12" fmla="*/ 943685 h 2084038"/>
                <a:gd name="connsiteX13" fmla="*/ 1082242 w 1174035"/>
                <a:gd name="connsiteY13" fmla="*/ 1039009 h 2084038"/>
                <a:gd name="connsiteX14" fmla="*/ 1096364 w 1174035"/>
                <a:gd name="connsiteY14" fmla="*/ 1222595 h 2084038"/>
                <a:gd name="connsiteX15" fmla="*/ 1174035 w 1174035"/>
                <a:gd name="connsiteY15" fmla="*/ 1981653 h 2084038"/>
                <a:gd name="connsiteX16" fmla="*/ 993979 w 1174035"/>
                <a:gd name="connsiteY16" fmla="*/ 2084038 h 2084038"/>
                <a:gd name="connsiteX17" fmla="*/ 644459 w 1174035"/>
                <a:gd name="connsiteY17" fmla="*/ 1317919 h 2084038"/>
                <a:gd name="connsiteX18" fmla="*/ 711539 w 1174035"/>
                <a:gd name="connsiteY18" fmla="*/ 1194351 h 2084038"/>
                <a:gd name="connsiteX19" fmla="*/ 587971 w 1174035"/>
                <a:gd name="connsiteY19" fmla="*/ 890728 h 2084038"/>
                <a:gd name="connsiteX20" fmla="*/ 563258 w 1174035"/>
                <a:gd name="connsiteY20" fmla="*/ 848362 h 2084038"/>
                <a:gd name="connsiteX21" fmla="*/ 171372 w 1174035"/>
                <a:gd name="connsiteY21" fmla="*/ 569452 h 2084038"/>
                <a:gd name="connsiteX22" fmla="*/ 58396 w 1174035"/>
                <a:gd name="connsiteY22" fmla="*/ 523556 h 2084038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173152 w 1174035"/>
                <a:gd name="connsiteY5" fmla="*/ 43016 h 2084038"/>
                <a:gd name="connsiteX6" fmla="*/ 376141 w 1174035"/>
                <a:gd name="connsiteY6" fmla="*/ 336439 h 2084038"/>
                <a:gd name="connsiteX7" fmla="*/ 429099 w 1174035"/>
                <a:gd name="connsiteY7" fmla="*/ 407049 h 2084038"/>
                <a:gd name="connsiteX8" fmla="*/ 485587 w 1174035"/>
                <a:gd name="connsiteY8" fmla="*/ 467068 h 2084038"/>
                <a:gd name="connsiteX9" fmla="*/ 993979 w 1174035"/>
                <a:gd name="connsiteY9" fmla="*/ 767160 h 2084038"/>
                <a:gd name="connsiteX10" fmla="*/ 1057528 w 1174035"/>
                <a:gd name="connsiteY10" fmla="*/ 813057 h 2084038"/>
                <a:gd name="connsiteX11" fmla="*/ 1082242 w 1174035"/>
                <a:gd name="connsiteY11" fmla="*/ 866014 h 2084038"/>
                <a:gd name="connsiteX12" fmla="*/ 1082242 w 1174035"/>
                <a:gd name="connsiteY12" fmla="*/ 943685 h 2084038"/>
                <a:gd name="connsiteX13" fmla="*/ 1082242 w 1174035"/>
                <a:gd name="connsiteY13" fmla="*/ 1039009 h 2084038"/>
                <a:gd name="connsiteX14" fmla="*/ 1096364 w 1174035"/>
                <a:gd name="connsiteY14" fmla="*/ 1222595 h 2084038"/>
                <a:gd name="connsiteX15" fmla="*/ 1174035 w 1174035"/>
                <a:gd name="connsiteY15" fmla="*/ 1981653 h 2084038"/>
                <a:gd name="connsiteX16" fmla="*/ 993979 w 1174035"/>
                <a:gd name="connsiteY16" fmla="*/ 2084038 h 2084038"/>
                <a:gd name="connsiteX17" fmla="*/ 644459 w 1174035"/>
                <a:gd name="connsiteY17" fmla="*/ 1317919 h 2084038"/>
                <a:gd name="connsiteX18" fmla="*/ 711539 w 1174035"/>
                <a:gd name="connsiteY18" fmla="*/ 1194351 h 2084038"/>
                <a:gd name="connsiteX19" fmla="*/ 587971 w 1174035"/>
                <a:gd name="connsiteY19" fmla="*/ 890728 h 2084038"/>
                <a:gd name="connsiteX20" fmla="*/ 563258 w 1174035"/>
                <a:gd name="connsiteY20" fmla="*/ 848362 h 2084038"/>
                <a:gd name="connsiteX21" fmla="*/ 171372 w 1174035"/>
                <a:gd name="connsiteY21" fmla="*/ 569452 h 2084038"/>
                <a:gd name="connsiteX22" fmla="*/ 58396 w 1174035"/>
                <a:gd name="connsiteY22" fmla="*/ 523556 h 2084038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173152 w 1174035"/>
                <a:gd name="connsiteY5" fmla="*/ 43016 h 2084038"/>
                <a:gd name="connsiteX6" fmla="*/ 376141 w 1174035"/>
                <a:gd name="connsiteY6" fmla="*/ 336439 h 2084038"/>
                <a:gd name="connsiteX7" fmla="*/ 429099 w 1174035"/>
                <a:gd name="connsiteY7" fmla="*/ 407049 h 2084038"/>
                <a:gd name="connsiteX8" fmla="*/ 485587 w 1174035"/>
                <a:gd name="connsiteY8" fmla="*/ 467068 h 2084038"/>
                <a:gd name="connsiteX9" fmla="*/ 993979 w 1174035"/>
                <a:gd name="connsiteY9" fmla="*/ 767160 h 2084038"/>
                <a:gd name="connsiteX10" fmla="*/ 1057528 w 1174035"/>
                <a:gd name="connsiteY10" fmla="*/ 813057 h 2084038"/>
                <a:gd name="connsiteX11" fmla="*/ 1082242 w 1174035"/>
                <a:gd name="connsiteY11" fmla="*/ 866014 h 2084038"/>
                <a:gd name="connsiteX12" fmla="*/ 1082242 w 1174035"/>
                <a:gd name="connsiteY12" fmla="*/ 943685 h 2084038"/>
                <a:gd name="connsiteX13" fmla="*/ 1082242 w 1174035"/>
                <a:gd name="connsiteY13" fmla="*/ 1039009 h 2084038"/>
                <a:gd name="connsiteX14" fmla="*/ 1096364 w 1174035"/>
                <a:gd name="connsiteY14" fmla="*/ 1222595 h 2084038"/>
                <a:gd name="connsiteX15" fmla="*/ 1174035 w 1174035"/>
                <a:gd name="connsiteY15" fmla="*/ 1981653 h 2084038"/>
                <a:gd name="connsiteX16" fmla="*/ 993979 w 1174035"/>
                <a:gd name="connsiteY16" fmla="*/ 2084038 h 2084038"/>
                <a:gd name="connsiteX17" fmla="*/ 644459 w 1174035"/>
                <a:gd name="connsiteY17" fmla="*/ 1317919 h 2084038"/>
                <a:gd name="connsiteX18" fmla="*/ 711539 w 1174035"/>
                <a:gd name="connsiteY18" fmla="*/ 1194351 h 2084038"/>
                <a:gd name="connsiteX19" fmla="*/ 587971 w 1174035"/>
                <a:gd name="connsiteY19" fmla="*/ 890728 h 2084038"/>
                <a:gd name="connsiteX20" fmla="*/ 563258 w 1174035"/>
                <a:gd name="connsiteY20" fmla="*/ 848362 h 2084038"/>
                <a:gd name="connsiteX21" fmla="*/ 171372 w 1174035"/>
                <a:gd name="connsiteY21" fmla="*/ 569452 h 2084038"/>
                <a:gd name="connsiteX22" fmla="*/ 58396 w 1174035"/>
                <a:gd name="connsiteY22" fmla="*/ 523556 h 2084038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4835 w 1198784"/>
                <a:gd name="connsiteY3" fmla="*/ 57301 h 2044161"/>
                <a:gd name="connsiteX4" fmla="*/ 29136 w 1198784"/>
                <a:gd name="connsiteY4" fmla="*/ 55303 h 2044161"/>
                <a:gd name="connsiteX5" fmla="*/ 199652 w 1198784"/>
                <a:gd name="connsiteY5" fmla="*/ 0 h 2044161"/>
                <a:gd name="connsiteX6" fmla="*/ 197901 w 1198784"/>
                <a:gd name="connsiteY6" fmla="*/ 3139 h 2044161"/>
                <a:gd name="connsiteX7" fmla="*/ 400890 w 1198784"/>
                <a:gd name="connsiteY7" fmla="*/ 296562 h 2044161"/>
                <a:gd name="connsiteX8" fmla="*/ 453848 w 1198784"/>
                <a:gd name="connsiteY8" fmla="*/ 367172 h 2044161"/>
                <a:gd name="connsiteX9" fmla="*/ 510336 w 1198784"/>
                <a:gd name="connsiteY9" fmla="*/ 427191 h 2044161"/>
                <a:gd name="connsiteX10" fmla="*/ 1018728 w 1198784"/>
                <a:gd name="connsiteY10" fmla="*/ 727283 h 2044161"/>
                <a:gd name="connsiteX11" fmla="*/ 1082277 w 1198784"/>
                <a:gd name="connsiteY11" fmla="*/ 773180 h 2044161"/>
                <a:gd name="connsiteX12" fmla="*/ 1106991 w 1198784"/>
                <a:gd name="connsiteY12" fmla="*/ 826137 h 2044161"/>
                <a:gd name="connsiteX13" fmla="*/ 1106991 w 1198784"/>
                <a:gd name="connsiteY13" fmla="*/ 903808 h 2044161"/>
                <a:gd name="connsiteX14" fmla="*/ 1106991 w 1198784"/>
                <a:gd name="connsiteY14" fmla="*/ 999132 h 2044161"/>
                <a:gd name="connsiteX15" fmla="*/ 1121113 w 1198784"/>
                <a:gd name="connsiteY15" fmla="*/ 1182718 h 2044161"/>
                <a:gd name="connsiteX16" fmla="*/ 1198784 w 1198784"/>
                <a:gd name="connsiteY16" fmla="*/ 1941776 h 2044161"/>
                <a:gd name="connsiteX17" fmla="*/ 1018728 w 1198784"/>
                <a:gd name="connsiteY17" fmla="*/ 2044161 h 2044161"/>
                <a:gd name="connsiteX18" fmla="*/ 669208 w 1198784"/>
                <a:gd name="connsiteY18" fmla="*/ 1278042 h 2044161"/>
                <a:gd name="connsiteX19" fmla="*/ 736288 w 1198784"/>
                <a:gd name="connsiteY19" fmla="*/ 1154474 h 2044161"/>
                <a:gd name="connsiteX20" fmla="*/ 612720 w 1198784"/>
                <a:gd name="connsiteY20" fmla="*/ 850851 h 2044161"/>
                <a:gd name="connsiteX21" fmla="*/ 588007 w 1198784"/>
                <a:gd name="connsiteY21" fmla="*/ 808485 h 2044161"/>
                <a:gd name="connsiteX22" fmla="*/ 196121 w 1198784"/>
                <a:gd name="connsiteY22" fmla="*/ 529575 h 2044161"/>
                <a:gd name="connsiteX23" fmla="*/ 83145 w 1198784"/>
                <a:gd name="connsiteY23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4835 w 1198784"/>
                <a:gd name="connsiteY3" fmla="*/ 57301 h 2044161"/>
                <a:gd name="connsiteX4" fmla="*/ 29136 w 1198784"/>
                <a:gd name="connsiteY4" fmla="*/ 55303 h 2044161"/>
                <a:gd name="connsiteX5" fmla="*/ 29136 w 1198784"/>
                <a:gd name="connsiteY5" fmla="*/ 55303 h 2044161"/>
                <a:gd name="connsiteX6" fmla="*/ 199652 w 1198784"/>
                <a:gd name="connsiteY6" fmla="*/ 0 h 2044161"/>
                <a:gd name="connsiteX7" fmla="*/ 197901 w 1198784"/>
                <a:gd name="connsiteY7" fmla="*/ 3139 h 2044161"/>
                <a:gd name="connsiteX8" fmla="*/ 400890 w 1198784"/>
                <a:gd name="connsiteY8" fmla="*/ 296562 h 2044161"/>
                <a:gd name="connsiteX9" fmla="*/ 453848 w 1198784"/>
                <a:gd name="connsiteY9" fmla="*/ 367172 h 2044161"/>
                <a:gd name="connsiteX10" fmla="*/ 510336 w 1198784"/>
                <a:gd name="connsiteY10" fmla="*/ 427191 h 2044161"/>
                <a:gd name="connsiteX11" fmla="*/ 1018728 w 1198784"/>
                <a:gd name="connsiteY11" fmla="*/ 727283 h 2044161"/>
                <a:gd name="connsiteX12" fmla="*/ 1082277 w 1198784"/>
                <a:gd name="connsiteY12" fmla="*/ 773180 h 2044161"/>
                <a:gd name="connsiteX13" fmla="*/ 1106991 w 1198784"/>
                <a:gd name="connsiteY13" fmla="*/ 826137 h 2044161"/>
                <a:gd name="connsiteX14" fmla="*/ 1106991 w 1198784"/>
                <a:gd name="connsiteY14" fmla="*/ 903808 h 2044161"/>
                <a:gd name="connsiteX15" fmla="*/ 1106991 w 1198784"/>
                <a:gd name="connsiteY15" fmla="*/ 999132 h 2044161"/>
                <a:gd name="connsiteX16" fmla="*/ 1121113 w 1198784"/>
                <a:gd name="connsiteY16" fmla="*/ 1182718 h 2044161"/>
                <a:gd name="connsiteX17" fmla="*/ 1198784 w 1198784"/>
                <a:gd name="connsiteY17" fmla="*/ 1941776 h 2044161"/>
                <a:gd name="connsiteX18" fmla="*/ 1018728 w 1198784"/>
                <a:gd name="connsiteY18" fmla="*/ 2044161 h 2044161"/>
                <a:gd name="connsiteX19" fmla="*/ 669208 w 1198784"/>
                <a:gd name="connsiteY19" fmla="*/ 1278042 h 2044161"/>
                <a:gd name="connsiteX20" fmla="*/ 736288 w 1198784"/>
                <a:gd name="connsiteY20" fmla="*/ 1154474 h 2044161"/>
                <a:gd name="connsiteX21" fmla="*/ 612720 w 1198784"/>
                <a:gd name="connsiteY21" fmla="*/ 850851 h 2044161"/>
                <a:gd name="connsiteX22" fmla="*/ 588007 w 1198784"/>
                <a:gd name="connsiteY22" fmla="*/ 808485 h 2044161"/>
                <a:gd name="connsiteX23" fmla="*/ 196121 w 1198784"/>
                <a:gd name="connsiteY23" fmla="*/ 529575 h 2044161"/>
                <a:gd name="connsiteX24" fmla="*/ 83145 w 1198784"/>
                <a:gd name="connsiteY24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4835 w 1198784"/>
                <a:gd name="connsiteY3" fmla="*/ 57301 h 2044161"/>
                <a:gd name="connsiteX4" fmla="*/ 29136 w 1198784"/>
                <a:gd name="connsiteY4" fmla="*/ 55303 h 2044161"/>
                <a:gd name="connsiteX5" fmla="*/ 29136 w 1198784"/>
                <a:gd name="connsiteY5" fmla="*/ 55303 h 2044161"/>
                <a:gd name="connsiteX6" fmla="*/ 199652 w 1198784"/>
                <a:gd name="connsiteY6" fmla="*/ 0 h 2044161"/>
                <a:gd name="connsiteX7" fmla="*/ 197901 w 1198784"/>
                <a:gd name="connsiteY7" fmla="*/ 3139 h 2044161"/>
                <a:gd name="connsiteX8" fmla="*/ 400890 w 1198784"/>
                <a:gd name="connsiteY8" fmla="*/ 296562 h 2044161"/>
                <a:gd name="connsiteX9" fmla="*/ 453848 w 1198784"/>
                <a:gd name="connsiteY9" fmla="*/ 367172 h 2044161"/>
                <a:gd name="connsiteX10" fmla="*/ 510336 w 1198784"/>
                <a:gd name="connsiteY10" fmla="*/ 427191 h 2044161"/>
                <a:gd name="connsiteX11" fmla="*/ 1018728 w 1198784"/>
                <a:gd name="connsiteY11" fmla="*/ 727283 h 2044161"/>
                <a:gd name="connsiteX12" fmla="*/ 1082277 w 1198784"/>
                <a:gd name="connsiteY12" fmla="*/ 773180 h 2044161"/>
                <a:gd name="connsiteX13" fmla="*/ 1106991 w 1198784"/>
                <a:gd name="connsiteY13" fmla="*/ 826137 h 2044161"/>
                <a:gd name="connsiteX14" fmla="*/ 1106991 w 1198784"/>
                <a:gd name="connsiteY14" fmla="*/ 903808 h 2044161"/>
                <a:gd name="connsiteX15" fmla="*/ 1106991 w 1198784"/>
                <a:gd name="connsiteY15" fmla="*/ 999132 h 2044161"/>
                <a:gd name="connsiteX16" fmla="*/ 1121113 w 1198784"/>
                <a:gd name="connsiteY16" fmla="*/ 1182718 h 2044161"/>
                <a:gd name="connsiteX17" fmla="*/ 1198784 w 1198784"/>
                <a:gd name="connsiteY17" fmla="*/ 1941776 h 2044161"/>
                <a:gd name="connsiteX18" fmla="*/ 1018728 w 1198784"/>
                <a:gd name="connsiteY18" fmla="*/ 2044161 h 2044161"/>
                <a:gd name="connsiteX19" fmla="*/ 669208 w 1198784"/>
                <a:gd name="connsiteY19" fmla="*/ 1278042 h 2044161"/>
                <a:gd name="connsiteX20" fmla="*/ 736288 w 1198784"/>
                <a:gd name="connsiteY20" fmla="*/ 1154474 h 2044161"/>
                <a:gd name="connsiteX21" fmla="*/ 612720 w 1198784"/>
                <a:gd name="connsiteY21" fmla="*/ 850851 h 2044161"/>
                <a:gd name="connsiteX22" fmla="*/ 588007 w 1198784"/>
                <a:gd name="connsiteY22" fmla="*/ 808485 h 2044161"/>
                <a:gd name="connsiteX23" fmla="*/ 196121 w 1198784"/>
                <a:gd name="connsiteY23" fmla="*/ 529575 h 2044161"/>
                <a:gd name="connsiteX24" fmla="*/ 83145 w 1198784"/>
                <a:gd name="connsiteY24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4835 w 1198784"/>
                <a:gd name="connsiteY3" fmla="*/ 57301 h 2044161"/>
                <a:gd name="connsiteX4" fmla="*/ 29136 w 1198784"/>
                <a:gd name="connsiteY4" fmla="*/ 55303 h 2044161"/>
                <a:gd name="connsiteX5" fmla="*/ 29136 w 1198784"/>
                <a:gd name="connsiteY5" fmla="*/ 55303 h 2044161"/>
                <a:gd name="connsiteX6" fmla="*/ 199652 w 1198784"/>
                <a:gd name="connsiteY6" fmla="*/ 0 h 2044161"/>
                <a:gd name="connsiteX7" fmla="*/ 197901 w 1198784"/>
                <a:gd name="connsiteY7" fmla="*/ 3139 h 2044161"/>
                <a:gd name="connsiteX8" fmla="*/ 400890 w 1198784"/>
                <a:gd name="connsiteY8" fmla="*/ 296562 h 2044161"/>
                <a:gd name="connsiteX9" fmla="*/ 453848 w 1198784"/>
                <a:gd name="connsiteY9" fmla="*/ 367172 h 2044161"/>
                <a:gd name="connsiteX10" fmla="*/ 510336 w 1198784"/>
                <a:gd name="connsiteY10" fmla="*/ 427191 h 2044161"/>
                <a:gd name="connsiteX11" fmla="*/ 1018728 w 1198784"/>
                <a:gd name="connsiteY11" fmla="*/ 727283 h 2044161"/>
                <a:gd name="connsiteX12" fmla="*/ 1082277 w 1198784"/>
                <a:gd name="connsiteY12" fmla="*/ 773180 h 2044161"/>
                <a:gd name="connsiteX13" fmla="*/ 1106991 w 1198784"/>
                <a:gd name="connsiteY13" fmla="*/ 826137 h 2044161"/>
                <a:gd name="connsiteX14" fmla="*/ 1106991 w 1198784"/>
                <a:gd name="connsiteY14" fmla="*/ 903808 h 2044161"/>
                <a:gd name="connsiteX15" fmla="*/ 1106991 w 1198784"/>
                <a:gd name="connsiteY15" fmla="*/ 999132 h 2044161"/>
                <a:gd name="connsiteX16" fmla="*/ 1121113 w 1198784"/>
                <a:gd name="connsiteY16" fmla="*/ 1182718 h 2044161"/>
                <a:gd name="connsiteX17" fmla="*/ 1198784 w 1198784"/>
                <a:gd name="connsiteY17" fmla="*/ 1941776 h 2044161"/>
                <a:gd name="connsiteX18" fmla="*/ 1018728 w 1198784"/>
                <a:gd name="connsiteY18" fmla="*/ 2044161 h 2044161"/>
                <a:gd name="connsiteX19" fmla="*/ 669208 w 1198784"/>
                <a:gd name="connsiteY19" fmla="*/ 1278042 h 2044161"/>
                <a:gd name="connsiteX20" fmla="*/ 736288 w 1198784"/>
                <a:gd name="connsiteY20" fmla="*/ 1154474 h 2044161"/>
                <a:gd name="connsiteX21" fmla="*/ 612720 w 1198784"/>
                <a:gd name="connsiteY21" fmla="*/ 850851 h 2044161"/>
                <a:gd name="connsiteX22" fmla="*/ 588007 w 1198784"/>
                <a:gd name="connsiteY22" fmla="*/ 808485 h 2044161"/>
                <a:gd name="connsiteX23" fmla="*/ 196121 w 1198784"/>
                <a:gd name="connsiteY23" fmla="*/ 529575 h 2044161"/>
                <a:gd name="connsiteX24" fmla="*/ 83145 w 1198784"/>
                <a:gd name="connsiteY24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4835 w 1198784"/>
                <a:gd name="connsiteY3" fmla="*/ 57301 h 2044161"/>
                <a:gd name="connsiteX4" fmla="*/ 29136 w 1198784"/>
                <a:gd name="connsiteY4" fmla="*/ 55303 h 2044161"/>
                <a:gd name="connsiteX5" fmla="*/ 29136 w 1198784"/>
                <a:gd name="connsiteY5" fmla="*/ 55303 h 2044161"/>
                <a:gd name="connsiteX6" fmla="*/ 199652 w 1198784"/>
                <a:gd name="connsiteY6" fmla="*/ 0 h 2044161"/>
                <a:gd name="connsiteX7" fmla="*/ 197901 w 1198784"/>
                <a:gd name="connsiteY7" fmla="*/ 3139 h 2044161"/>
                <a:gd name="connsiteX8" fmla="*/ 400890 w 1198784"/>
                <a:gd name="connsiteY8" fmla="*/ 296562 h 2044161"/>
                <a:gd name="connsiteX9" fmla="*/ 453848 w 1198784"/>
                <a:gd name="connsiteY9" fmla="*/ 367172 h 2044161"/>
                <a:gd name="connsiteX10" fmla="*/ 510336 w 1198784"/>
                <a:gd name="connsiteY10" fmla="*/ 427191 h 2044161"/>
                <a:gd name="connsiteX11" fmla="*/ 1018728 w 1198784"/>
                <a:gd name="connsiteY11" fmla="*/ 727283 h 2044161"/>
                <a:gd name="connsiteX12" fmla="*/ 1082277 w 1198784"/>
                <a:gd name="connsiteY12" fmla="*/ 773180 h 2044161"/>
                <a:gd name="connsiteX13" fmla="*/ 1106991 w 1198784"/>
                <a:gd name="connsiteY13" fmla="*/ 826137 h 2044161"/>
                <a:gd name="connsiteX14" fmla="*/ 1106991 w 1198784"/>
                <a:gd name="connsiteY14" fmla="*/ 903808 h 2044161"/>
                <a:gd name="connsiteX15" fmla="*/ 1106991 w 1198784"/>
                <a:gd name="connsiteY15" fmla="*/ 999132 h 2044161"/>
                <a:gd name="connsiteX16" fmla="*/ 1121113 w 1198784"/>
                <a:gd name="connsiteY16" fmla="*/ 1182718 h 2044161"/>
                <a:gd name="connsiteX17" fmla="*/ 1198784 w 1198784"/>
                <a:gd name="connsiteY17" fmla="*/ 1941776 h 2044161"/>
                <a:gd name="connsiteX18" fmla="*/ 1018728 w 1198784"/>
                <a:gd name="connsiteY18" fmla="*/ 2044161 h 2044161"/>
                <a:gd name="connsiteX19" fmla="*/ 669208 w 1198784"/>
                <a:gd name="connsiteY19" fmla="*/ 1278042 h 2044161"/>
                <a:gd name="connsiteX20" fmla="*/ 736288 w 1198784"/>
                <a:gd name="connsiteY20" fmla="*/ 1154474 h 2044161"/>
                <a:gd name="connsiteX21" fmla="*/ 612720 w 1198784"/>
                <a:gd name="connsiteY21" fmla="*/ 850851 h 2044161"/>
                <a:gd name="connsiteX22" fmla="*/ 588007 w 1198784"/>
                <a:gd name="connsiteY22" fmla="*/ 808485 h 2044161"/>
                <a:gd name="connsiteX23" fmla="*/ 196121 w 1198784"/>
                <a:gd name="connsiteY23" fmla="*/ 529575 h 2044161"/>
                <a:gd name="connsiteX24" fmla="*/ 83145 w 1198784"/>
                <a:gd name="connsiteY24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9136 w 1198784"/>
                <a:gd name="connsiteY3" fmla="*/ 113604 h 2044161"/>
                <a:gd name="connsiteX4" fmla="*/ 24835 w 1198784"/>
                <a:gd name="connsiteY4" fmla="*/ 57301 h 2044161"/>
                <a:gd name="connsiteX5" fmla="*/ 29136 w 1198784"/>
                <a:gd name="connsiteY5" fmla="*/ 55303 h 2044161"/>
                <a:gd name="connsiteX6" fmla="*/ 29136 w 1198784"/>
                <a:gd name="connsiteY6" fmla="*/ 55303 h 2044161"/>
                <a:gd name="connsiteX7" fmla="*/ 199652 w 1198784"/>
                <a:gd name="connsiteY7" fmla="*/ 0 h 2044161"/>
                <a:gd name="connsiteX8" fmla="*/ 197901 w 1198784"/>
                <a:gd name="connsiteY8" fmla="*/ 3139 h 2044161"/>
                <a:gd name="connsiteX9" fmla="*/ 400890 w 1198784"/>
                <a:gd name="connsiteY9" fmla="*/ 296562 h 2044161"/>
                <a:gd name="connsiteX10" fmla="*/ 453848 w 1198784"/>
                <a:gd name="connsiteY10" fmla="*/ 367172 h 2044161"/>
                <a:gd name="connsiteX11" fmla="*/ 510336 w 1198784"/>
                <a:gd name="connsiteY11" fmla="*/ 427191 h 2044161"/>
                <a:gd name="connsiteX12" fmla="*/ 1018728 w 1198784"/>
                <a:gd name="connsiteY12" fmla="*/ 727283 h 2044161"/>
                <a:gd name="connsiteX13" fmla="*/ 1082277 w 1198784"/>
                <a:gd name="connsiteY13" fmla="*/ 773180 h 2044161"/>
                <a:gd name="connsiteX14" fmla="*/ 1106991 w 1198784"/>
                <a:gd name="connsiteY14" fmla="*/ 826137 h 2044161"/>
                <a:gd name="connsiteX15" fmla="*/ 1106991 w 1198784"/>
                <a:gd name="connsiteY15" fmla="*/ 903808 h 2044161"/>
                <a:gd name="connsiteX16" fmla="*/ 1106991 w 1198784"/>
                <a:gd name="connsiteY16" fmla="*/ 999132 h 2044161"/>
                <a:gd name="connsiteX17" fmla="*/ 1121113 w 1198784"/>
                <a:gd name="connsiteY17" fmla="*/ 1182718 h 2044161"/>
                <a:gd name="connsiteX18" fmla="*/ 1198784 w 1198784"/>
                <a:gd name="connsiteY18" fmla="*/ 1941776 h 2044161"/>
                <a:gd name="connsiteX19" fmla="*/ 1018728 w 1198784"/>
                <a:gd name="connsiteY19" fmla="*/ 2044161 h 2044161"/>
                <a:gd name="connsiteX20" fmla="*/ 669208 w 1198784"/>
                <a:gd name="connsiteY20" fmla="*/ 1278042 h 2044161"/>
                <a:gd name="connsiteX21" fmla="*/ 736288 w 1198784"/>
                <a:gd name="connsiteY21" fmla="*/ 1154474 h 2044161"/>
                <a:gd name="connsiteX22" fmla="*/ 612720 w 1198784"/>
                <a:gd name="connsiteY22" fmla="*/ 850851 h 2044161"/>
                <a:gd name="connsiteX23" fmla="*/ 588007 w 1198784"/>
                <a:gd name="connsiteY23" fmla="*/ 808485 h 2044161"/>
                <a:gd name="connsiteX24" fmla="*/ 196121 w 1198784"/>
                <a:gd name="connsiteY24" fmla="*/ 529575 h 2044161"/>
                <a:gd name="connsiteX25" fmla="*/ 83145 w 1198784"/>
                <a:gd name="connsiteY25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9136 w 1198784"/>
                <a:gd name="connsiteY3" fmla="*/ 113604 h 2044161"/>
                <a:gd name="connsiteX4" fmla="*/ 24835 w 1198784"/>
                <a:gd name="connsiteY4" fmla="*/ 57301 h 2044161"/>
                <a:gd name="connsiteX5" fmla="*/ 29136 w 1198784"/>
                <a:gd name="connsiteY5" fmla="*/ 55303 h 2044161"/>
                <a:gd name="connsiteX6" fmla="*/ 29136 w 1198784"/>
                <a:gd name="connsiteY6" fmla="*/ 55303 h 2044161"/>
                <a:gd name="connsiteX7" fmla="*/ 199652 w 1198784"/>
                <a:gd name="connsiteY7" fmla="*/ 0 h 2044161"/>
                <a:gd name="connsiteX8" fmla="*/ 197901 w 1198784"/>
                <a:gd name="connsiteY8" fmla="*/ 3139 h 2044161"/>
                <a:gd name="connsiteX9" fmla="*/ 400890 w 1198784"/>
                <a:gd name="connsiteY9" fmla="*/ 296562 h 2044161"/>
                <a:gd name="connsiteX10" fmla="*/ 453848 w 1198784"/>
                <a:gd name="connsiteY10" fmla="*/ 367172 h 2044161"/>
                <a:gd name="connsiteX11" fmla="*/ 510336 w 1198784"/>
                <a:gd name="connsiteY11" fmla="*/ 427191 h 2044161"/>
                <a:gd name="connsiteX12" fmla="*/ 1018728 w 1198784"/>
                <a:gd name="connsiteY12" fmla="*/ 727283 h 2044161"/>
                <a:gd name="connsiteX13" fmla="*/ 1082277 w 1198784"/>
                <a:gd name="connsiteY13" fmla="*/ 773180 h 2044161"/>
                <a:gd name="connsiteX14" fmla="*/ 1106991 w 1198784"/>
                <a:gd name="connsiteY14" fmla="*/ 826137 h 2044161"/>
                <a:gd name="connsiteX15" fmla="*/ 1106991 w 1198784"/>
                <a:gd name="connsiteY15" fmla="*/ 903808 h 2044161"/>
                <a:gd name="connsiteX16" fmla="*/ 1106991 w 1198784"/>
                <a:gd name="connsiteY16" fmla="*/ 999132 h 2044161"/>
                <a:gd name="connsiteX17" fmla="*/ 1121113 w 1198784"/>
                <a:gd name="connsiteY17" fmla="*/ 1182718 h 2044161"/>
                <a:gd name="connsiteX18" fmla="*/ 1198784 w 1198784"/>
                <a:gd name="connsiteY18" fmla="*/ 1941776 h 2044161"/>
                <a:gd name="connsiteX19" fmla="*/ 1018728 w 1198784"/>
                <a:gd name="connsiteY19" fmla="*/ 2044161 h 2044161"/>
                <a:gd name="connsiteX20" fmla="*/ 669208 w 1198784"/>
                <a:gd name="connsiteY20" fmla="*/ 1278042 h 2044161"/>
                <a:gd name="connsiteX21" fmla="*/ 736288 w 1198784"/>
                <a:gd name="connsiteY21" fmla="*/ 1154474 h 2044161"/>
                <a:gd name="connsiteX22" fmla="*/ 612720 w 1198784"/>
                <a:gd name="connsiteY22" fmla="*/ 850851 h 2044161"/>
                <a:gd name="connsiteX23" fmla="*/ 588007 w 1198784"/>
                <a:gd name="connsiteY23" fmla="*/ 808485 h 2044161"/>
                <a:gd name="connsiteX24" fmla="*/ 196121 w 1198784"/>
                <a:gd name="connsiteY24" fmla="*/ 529575 h 2044161"/>
                <a:gd name="connsiteX25" fmla="*/ 83145 w 1198784"/>
                <a:gd name="connsiteY25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9136 w 1198784"/>
                <a:gd name="connsiteY3" fmla="*/ 113604 h 2044161"/>
                <a:gd name="connsiteX4" fmla="*/ 24835 w 1198784"/>
                <a:gd name="connsiteY4" fmla="*/ 57301 h 2044161"/>
                <a:gd name="connsiteX5" fmla="*/ 29136 w 1198784"/>
                <a:gd name="connsiteY5" fmla="*/ 55303 h 2044161"/>
                <a:gd name="connsiteX6" fmla="*/ 29136 w 1198784"/>
                <a:gd name="connsiteY6" fmla="*/ 55303 h 2044161"/>
                <a:gd name="connsiteX7" fmla="*/ 199652 w 1198784"/>
                <a:gd name="connsiteY7" fmla="*/ 0 h 2044161"/>
                <a:gd name="connsiteX8" fmla="*/ 197901 w 1198784"/>
                <a:gd name="connsiteY8" fmla="*/ 3139 h 2044161"/>
                <a:gd name="connsiteX9" fmla="*/ 400890 w 1198784"/>
                <a:gd name="connsiteY9" fmla="*/ 296562 h 2044161"/>
                <a:gd name="connsiteX10" fmla="*/ 453848 w 1198784"/>
                <a:gd name="connsiteY10" fmla="*/ 367172 h 2044161"/>
                <a:gd name="connsiteX11" fmla="*/ 510336 w 1198784"/>
                <a:gd name="connsiteY11" fmla="*/ 427191 h 2044161"/>
                <a:gd name="connsiteX12" fmla="*/ 1018728 w 1198784"/>
                <a:gd name="connsiteY12" fmla="*/ 727283 h 2044161"/>
                <a:gd name="connsiteX13" fmla="*/ 1082277 w 1198784"/>
                <a:gd name="connsiteY13" fmla="*/ 773180 h 2044161"/>
                <a:gd name="connsiteX14" fmla="*/ 1106991 w 1198784"/>
                <a:gd name="connsiteY14" fmla="*/ 826137 h 2044161"/>
                <a:gd name="connsiteX15" fmla="*/ 1106991 w 1198784"/>
                <a:gd name="connsiteY15" fmla="*/ 903808 h 2044161"/>
                <a:gd name="connsiteX16" fmla="*/ 1106991 w 1198784"/>
                <a:gd name="connsiteY16" fmla="*/ 999132 h 2044161"/>
                <a:gd name="connsiteX17" fmla="*/ 1121113 w 1198784"/>
                <a:gd name="connsiteY17" fmla="*/ 1182718 h 2044161"/>
                <a:gd name="connsiteX18" fmla="*/ 1198784 w 1198784"/>
                <a:gd name="connsiteY18" fmla="*/ 1941776 h 2044161"/>
                <a:gd name="connsiteX19" fmla="*/ 1018728 w 1198784"/>
                <a:gd name="connsiteY19" fmla="*/ 2044161 h 2044161"/>
                <a:gd name="connsiteX20" fmla="*/ 669208 w 1198784"/>
                <a:gd name="connsiteY20" fmla="*/ 1278042 h 2044161"/>
                <a:gd name="connsiteX21" fmla="*/ 736288 w 1198784"/>
                <a:gd name="connsiteY21" fmla="*/ 1154474 h 2044161"/>
                <a:gd name="connsiteX22" fmla="*/ 612720 w 1198784"/>
                <a:gd name="connsiteY22" fmla="*/ 850851 h 2044161"/>
                <a:gd name="connsiteX23" fmla="*/ 588007 w 1198784"/>
                <a:gd name="connsiteY23" fmla="*/ 808485 h 2044161"/>
                <a:gd name="connsiteX24" fmla="*/ 196121 w 1198784"/>
                <a:gd name="connsiteY24" fmla="*/ 529575 h 2044161"/>
                <a:gd name="connsiteX25" fmla="*/ 83145 w 1198784"/>
                <a:gd name="connsiteY25" fmla="*/ 483679 h 2044161"/>
                <a:gd name="connsiteX0" fmla="*/ 196917 w 1312556"/>
                <a:gd name="connsiteY0" fmla="*/ 483679 h 2044161"/>
                <a:gd name="connsiteX1" fmla="*/ 288710 w 1312556"/>
                <a:gd name="connsiteY1" fmla="*/ 444843 h 2044161"/>
                <a:gd name="connsiteX2" fmla="*/ 138521 w 1312556"/>
                <a:gd name="connsiteY2" fmla="*/ 120828 h 2044161"/>
                <a:gd name="connsiteX3" fmla="*/ 0 w 1312556"/>
                <a:gd name="connsiteY3" fmla="*/ 264395 h 2044161"/>
                <a:gd name="connsiteX4" fmla="*/ 138607 w 1312556"/>
                <a:gd name="connsiteY4" fmla="*/ 57301 h 2044161"/>
                <a:gd name="connsiteX5" fmla="*/ 142908 w 1312556"/>
                <a:gd name="connsiteY5" fmla="*/ 55303 h 2044161"/>
                <a:gd name="connsiteX6" fmla="*/ 142908 w 1312556"/>
                <a:gd name="connsiteY6" fmla="*/ 55303 h 2044161"/>
                <a:gd name="connsiteX7" fmla="*/ 313424 w 1312556"/>
                <a:gd name="connsiteY7" fmla="*/ 0 h 2044161"/>
                <a:gd name="connsiteX8" fmla="*/ 311673 w 1312556"/>
                <a:gd name="connsiteY8" fmla="*/ 3139 h 2044161"/>
                <a:gd name="connsiteX9" fmla="*/ 514662 w 1312556"/>
                <a:gd name="connsiteY9" fmla="*/ 296562 h 2044161"/>
                <a:gd name="connsiteX10" fmla="*/ 567620 w 1312556"/>
                <a:gd name="connsiteY10" fmla="*/ 367172 h 2044161"/>
                <a:gd name="connsiteX11" fmla="*/ 624108 w 1312556"/>
                <a:gd name="connsiteY11" fmla="*/ 427191 h 2044161"/>
                <a:gd name="connsiteX12" fmla="*/ 1132500 w 1312556"/>
                <a:gd name="connsiteY12" fmla="*/ 727283 h 2044161"/>
                <a:gd name="connsiteX13" fmla="*/ 1196049 w 1312556"/>
                <a:gd name="connsiteY13" fmla="*/ 773180 h 2044161"/>
                <a:gd name="connsiteX14" fmla="*/ 1220763 w 1312556"/>
                <a:gd name="connsiteY14" fmla="*/ 826137 h 2044161"/>
                <a:gd name="connsiteX15" fmla="*/ 1220763 w 1312556"/>
                <a:gd name="connsiteY15" fmla="*/ 903808 h 2044161"/>
                <a:gd name="connsiteX16" fmla="*/ 1220763 w 1312556"/>
                <a:gd name="connsiteY16" fmla="*/ 999132 h 2044161"/>
                <a:gd name="connsiteX17" fmla="*/ 1234885 w 1312556"/>
                <a:gd name="connsiteY17" fmla="*/ 1182718 h 2044161"/>
                <a:gd name="connsiteX18" fmla="*/ 1312556 w 1312556"/>
                <a:gd name="connsiteY18" fmla="*/ 1941776 h 2044161"/>
                <a:gd name="connsiteX19" fmla="*/ 1132500 w 1312556"/>
                <a:gd name="connsiteY19" fmla="*/ 2044161 h 2044161"/>
                <a:gd name="connsiteX20" fmla="*/ 782980 w 1312556"/>
                <a:gd name="connsiteY20" fmla="*/ 1278042 h 2044161"/>
                <a:gd name="connsiteX21" fmla="*/ 850060 w 1312556"/>
                <a:gd name="connsiteY21" fmla="*/ 1154474 h 2044161"/>
                <a:gd name="connsiteX22" fmla="*/ 726492 w 1312556"/>
                <a:gd name="connsiteY22" fmla="*/ 850851 h 2044161"/>
                <a:gd name="connsiteX23" fmla="*/ 701779 w 1312556"/>
                <a:gd name="connsiteY23" fmla="*/ 808485 h 2044161"/>
                <a:gd name="connsiteX24" fmla="*/ 309893 w 1312556"/>
                <a:gd name="connsiteY24" fmla="*/ 529575 h 2044161"/>
                <a:gd name="connsiteX25" fmla="*/ 196917 w 1312556"/>
                <a:gd name="connsiteY25" fmla="*/ 483679 h 2044161"/>
                <a:gd name="connsiteX0" fmla="*/ 83413 w 1199052"/>
                <a:gd name="connsiteY0" fmla="*/ 483679 h 2044161"/>
                <a:gd name="connsiteX1" fmla="*/ 175206 w 1199052"/>
                <a:gd name="connsiteY1" fmla="*/ 444843 h 2044161"/>
                <a:gd name="connsiteX2" fmla="*/ 25017 w 1199052"/>
                <a:gd name="connsiteY2" fmla="*/ 120828 h 2044161"/>
                <a:gd name="connsiteX3" fmla="*/ 25103 w 1199052"/>
                <a:gd name="connsiteY3" fmla="*/ 57301 h 2044161"/>
                <a:gd name="connsiteX4" fmla="*/ 29404 w 1199052"/>
                <a:gd name="connsiteY4" fmla="*/ 55303 h 2044161"/>
                <a:gd name="connsiteX5" fmla="*/ 29404 w 1199052"/>
                <a:gd name="connsiteY5" fmla="*/ 55303 h 2044161"/>
                <a:gd name="connsiteX6" fmla="*/ 199920 w 1199052"/>
                <a:gd name="connsiteY6" fmla="*/ 0 h 2044161"/>
                <a:gd name="connsiteX7" fmla="*/ 198169 w 1199052"/>
                <a:gd name="connsiteY7" fmla="*/ 3139 h 2044161"/>
                <a:gd name="connsiteX8" fmla="*/ 401158 w 1199052"/>
                <a:gd name="connsiteY8" fmla="*/ 296562 h 2044161"/>
                <a:gd name="connsiteX9" fmla="*/ 454116 w 1199052"/>
                <a:gd name="connsiteY9" fmla="*/ 367172 h 2044161"/>
                <a:gd name="connsiteX10" fmla="*/ 510604 w 1199052"/>
                <a:gd name="connsiteY10" fmla="*/ 427191 h 2044161"/>
                <a:gd name="connsiteX11" fmla="*/ 1018996 w 1199052"/>
                <a:gd name="connsiteY11" fmla="*/ 727283 h 2044161"/>
                <a:gd name="connsiteX12" fmla="*/ 1082545 w 1199052"/>
                <a:gd name="connsiteY12" fmla="*/ 773180 h 2044161"/>
                <a:gd name="connsiteX13" fmla="*/ 1107259 w 1199052"/>
                <a:gd name="connsiteY13" fmla="*/ 826137 h 2044161"/>
                <a:gd name="connsiteX14" fmla="*/ 1107259 w 1199052"/>
                <a:gd name="connsiteY14" fmla="*/ 903808 h 2044161"/>
                <a:gd name="connsiteX15" fmla="*/ 1107259 w 1199052"/>
                <a:gd name="connsiteY15" fmla="*/ 999132 h 2044161"/>
                <a:gd name="connsiteX16" fmla="*/ 1121381 w 1199052"/>
                <a:gd name="connsiteY16" fmla="*/ 1182718 h 2044161"/>
                <a:gd name="connsiteX17" fmla="*/ 1199052 w 1199052"/>
                <a:gd name="connsiteY17" fmla="*/ 1941776 h 2044161"/>
                <a:gd name="connsiteX18" fmla="*/ 1018996 w 1199052"/>
                <a:gd name="connsiteY18" fmla="*/ 2044161 h 2044161"/>
                <a:gd name="connsiteX19" fmla="*/ 669476 w 1199052"/>
                <a:gd name="connsiteY19" fmla="*/ 1278042 h 2044161"/>
                <a:gd name="connsiteX20" fmla="*/ 736556 w 1199052"/>
                <a:gd name="connsiteY20" fmla="*/ 1154474 h 2044161"/>
                <a:gd name="connsiteX21" fmla="*/ 612988 w 1199052"/>
                <a:gd name="connsiteY21" fmla="*/ 850851 h 2044161"/>
                <a:gd name="connsiteX22" fmla="*/ 588275 w 1199052"/>
                <a:gd name="connsiteY22" fmla="*/ 808485 h 2044161"/>
                <a:gd name="connsiteX23" fmla="*/ 196389 w 1199052"/>
                <a:gd name="connsiteY23" fmla="*/ 529575 h 2044161"/>
                <a:gd name="connsiteX24" fmla="*/ 83413 w 1199052"/>
                <a:gd name="connsiteY24" fmla="*/ 483679 h 2044161"/>
                <a:gd name="connsiteX0" fmla="*/ 83413 w 1199052"/>
                <a:gd name="connsiteY0" fmla="*/ 483679 h 2044161"/>
                <a:gd name="connsiteX1" fmla="*/ 175206 w 1199052"/>
                <a:gd name="connsiteY1" fmla="*/ 444843 h 2044161"/>
                <a:gd name="connsiteX2" fmla="*/ 25017 w 1199052"/>
                <a:gd name="connsiteY2" fmla="*/ 120828 h 2044161"/>
                <a:gd name="connsiteX3" fmla="*/ 25103 w 1199052"/>
                <a:gd name="connsiteY3" fmla="*/ 57301 h 2044161"/>
                <a:gd name="connsiteX4" fmla="*/ 29404 w 1199052"/>
                <a:gd name="connsiteY4" fmla="*/ 55303 h 2044161"/>
                <a:gd name="connsiteX5" fmla="*/ 29404 w 1199052"/>
                <a:gd name="connsiteY5" fmla="*/ 55303 h 2044161"/>
                <a:gd name="connsiteX6" fmla="*/ 199920 w 1199052"/>
                <a:gd name="connsiteY6" fmla="*/ 0 h 2044161"/>
                <a:gd name="connsiteX7" fmla="*/ 198169 w 1199052"/>
                <a:gd name="connsiteY7" fmla="*/ 3139 h 2044161"/>
                <a:gd name="connsiteX8" fmla="*/ 401158 w 1199052"/>
                <a:gd name="connsiteY8" fmla="*/ 296562 h 2044161"/>
                <a:gd name="connsiteX9" fmla="*/ 454116 w 1199052"/>
                <a:gd name="connsiteY9" fmla="*/ 367172 h 2044161"/>
                <a:gd name="connsiteX10" fmla="*/ 510604 w 1199052"/>
                <a:gd name="connsiteY10" fmla="*/ 427191 h 2044161"/>
                <a:gd name="connsiteX11" fmla="*/ 1018996 w 1199052"/>
                <a:gd name="connsiteY11" fmla="*/ 727283 h 2044161"/>
                <a:gd name="connsiteX12" fmla="*/ 1082545 w 1199052"/>
                <a:gd name="connsiteY12" fmla="*/ 773180 h 2044161"/>
                <a:gd name="connsiteX13" fmla="*/ 1107259 w 1199052"/>
                <a:gd name="connsiteY13" fmla="*/ 826137 h 2044161"/>
                <a:gd name="connsiteX14" fmla="*/ 1107259 w 1199052"/>
                <a:gd name="connsiteY14" fmla="*/ 903808 h 2044161"/>
                <a:gd name="connsiteX15" fmla="*/ 1107259 w 1199052"/>
                <a:gd name="connsiteY15" fmla="*/ 999132 h 2044161"/>
                <a:gd name="connsiteX16" fmla="*/ 1121381 w 1199052"/>
                <a:gd name="connsiteY16" fmla="*/ 1182718 h 2044161"/>
                <a:gd name="connsiteX17" fmla="*/ 1199052 w 1199052"/>
                <a:gd name="connsiteY17" fmla="*/ 1941776 h 2044161"/>
                <a:gd name="connsiteX18" fmla="*/ 1018996 w 1199052"/>
                <a:gd name="connsiteY18" fmla="*/ 2044161 h 2044161"/>
                <a:gd name="connsiteX19" fmla="*/ 669476 w 1199052"/>
                <a:gd name="connsiteY19" fmla="*/ 1278042 h 2044161"/>
                <a:gd name="connsiteX20" fmla="*/ 736556 w 1199052"/>
                <a:gd name="connsiteY20" fmla="*/ 1154474 h 2044161"/>
                <a:gd name="connsiteX21" fmla="*/ 612988 w 1199052"/>
                <a:gd name="connsiteY21" fmla="*/ 850851 h 2044161"/>
                <a:gd name="connsiteX22" fmla="*/ 588275 w 1199052"/>
                <a:gd name="connsiteY22" fmla="*/ 808485 h 2044161"/>
                <a:gd name="connsiteX23" fmla="*/ 196389 w 1199052"/>
                <a:gd name="connsiteY23" fmla="*/ 529575 h 2044161"/>
                <a:gd name="connsiteX24" fmla="*/ 83413 w 1199052"/>
                <a:gd name="connsiteY24" fmla="*/ 483679 h 2044161"/>
                <a:gd name="connsiteX0" fmla="*/ 83413 w 1199052"/>
                <a:gd name="connsiteY0" fmla="*/ 483679 h 2044161"/>
                <a:gd name="connsiteX1" fmla="*/ 175206 w 1199052"/>
                <a:gd name="connsiteY1" fmla="*/ 444843 h 2044161"/>
                <a:gd name="connsiteX2" fmla="*/ 25017 w 1199052"/>
                <a:gd name="connsiteY2" fmla="*/ 120828 h 2044161"/>
                <a:gd name="connsiteX3" fmla="*/ 25103 w 1199052"/>
                <a:gd name="connsiteY3" fmla="*/ 57301 h 2044161"/>
                <a:gd name="connsiteX4" fmla="*/ 29404 w 1199052"/>
                <a:gd name="connsiteY4" fmla="*/ 55303 h 2044161"/>
                <a:gd name="connsiteX5" fmla="*/ 29404 w 1199052"/>
                <a:gd name="connsiteY5" fmla="*/ 55303 h 2044161"/>
                <a:gd name="connsiteX6" fmla="*/ 199920 w 1199052"/>
                <a:gd name="connsiteY6" fmla="*/ 0 h 2044161"/>
                <a:gd name="connsiteX7" fmla="*/ 198169 w 1199052"/>
                <a:gd name="connsiteY7" fmla="*/ 3139 h 2044161"/>
                <a:gd name="connsiteX8" fmla="*/ 401158 w 1199052"/>
                <a:gd name="connsiteY8" fmla="*/ 296562 h 2044161"/>
                <a:gd name="connsiteX9" fmla="*/ 454116 w 1199052"/>
                <a:gd name="connsiteY9" fmla="*/ 367172 h 2044161"/>
                <a:gd name="connsiteX10" fmla="*/ 510604 w 1199052"/>
                <a:gd name="connsiteY10" fmla="*/ 427191 h 2044161"/>
                <a:gd name="connsiteX11" fmla="*/ 1018996 w 1199052"/>
                <a:gd name="connsiteY11" fmla="*/ 727283 h 2044161"/>
                <a:gd name="connsiteX12" fmla="*/ 1082545 w 1199052"/>
                <a:gd name="connsiteY12" fmla="*/ 773180 h 2044161"/>
                <a:gd name="connsiteX13" fmla="*/ 1107259 w 1199052"/>
                <a:gd name="connsiteY13" fmla="*/ 826137 h 2044161"/>
                <a:gd name="connsiteX14" fmla="*/ 1107259 w 1199052"/>
                <a:gd name="connsiteY14" fmla="*/ 903808 h 2044161"/>
                <a:gd name="connsiteX15" fmla="*/ 1107259 w 1199052"/>
                <a:gd name="connsiteY15" fmla="*/ 999132 h 2044161"/>
                <a:gd name="connsiteX16" fmla="*/ 1121381 w 1199052"/>
                <a:gd name="connsiteY16" fmla="*/ 1182718 h 2044161"/>
                <a:gd name="connsiteX17" fmla="*/ 1199052 w 1199052"/>
                <a:gd name="connsiteY17" fmla="*/ 1941776 h 2044161"/>
                <a:gd name="connsiteX18" fmla="*/ 1018996 w 1199052"/>
                <a:gd name="connsiteY18" fmla="*/ 2044161 h 2044161"/>
                <a:gd name="connsiteX19" fmla="*/ 669476 w 1199052"/>
                <a:gd name="connsiteY19" fmla="*/ 1278042 h 2044161"/>
                <a:gd name="connsiteX20" fmla="*/ 736556 w 1199052"/>
                <a:gd name="connsiteY20" fmla="*/ 1154474 h 2044161"/>
                <a:gd name="connsiteX21" fmla="*/ 612988 w 1199052"/>
                <a:gd name="connsiteY21" fmla="*/ 850851 h 2044161"/>
                <a:gd name="connsiteX22" fmla="*/ 588275 w 1199052"/>
                <a:gd name="connsiteY22" fmla="*/ 808485 h 2044161"/>
                <a:gd name="connsiteX23" fmla="*/ 196389 w 1199052"/>
                <a:gd name="connsiteY23" fmla="*/ 529575 h 2044161"/>
                <a:gd name="connsiteX24" fmla="*/ 83413 w 1199052"/>
                <a:gd name="connsiteY24" fmla="*/ 483679 h 2044161"/>
                <a:gd name="connsiteX0" fmla="*/ 83208 w 1198847"/>
                <a:gd name="connsiteY0" fmla="*/ 483679 h 2044161"/>
                <a:gd name="connsiteX1" fmla="*/ 175001 w 1198847"/>
                <a:gd name="connsiteY1" fmla="*/ 444843 h 2044161"/>
                <a:gd name="connsiteX2" fmla="*/ 24812 w 1198847"/>
                <a:gd name="connsiteY2" fmla="*/ 120828 h 2044161"/>
                <a:gd name="connsiteX3" fmla="*/ 26131 w 1198847"/>
                <a:gd name="connsiteY3" fmla="*/ 113604 h 2044161"/>
                <a:gd name="connsiteX4" fmla="*/ 24898 w 1198847"/>
                <a:gd name="connsiteY4" fmla="*/ 57301 h 2044161"/>
                <a:gd name="connsiteX5" fmla="*/ 29199 w 1198847"/>
                <a:gd name="connsiteY5" fmla="*/ 55303 h 2044161"/>
                <a:gd name="connsiteX6" fmla="*/ 29199 w 1198847"/>
                <a:gd name="connsiteY6" fmla="*/ 55303 h 2044161"/>
                <a:gd name="connsiteX7" fmla="*/ 199715 w 1198847"/>
                <a:gd name="connsiteY7" fmla="*/ 0 h 2044161"/>
                <a:gd name="connsiteX8" fmla="*/ 197964 w 1198847"/>
                <a:gd name="connsiteY8" fmla="*/ 3139 h 2044161"/>
                <a:gd name="connsiteX9" fmla="*/ 400953 w 1198847"/>
                <a:gd name="connsiteY9" fmla="*/ 296562 h 2044161"/>
                <a:gd name="connsiteX10" fmla="*/ 453911 w 1198847"/>
                <a:gd name="connsiteY10" fmla="*/ 367172 h 2044161"/>
                <a:gd name="connsiteX11" fmla="*/ 510399 w 1198847"/>
                <a:gd name="connsiteY11" fmla="*/ 427191 h 2044161"/>
                <a:gd name="connsiteX12" fmla="*/ 1018791 w 1198847"/>
                <a:gd name="connsiteY12" fmla="*/ 727283 h 2044161"/>
                <a:gd name="connsiteX13" fmla="*/ 1082340 w 1198847"/>
                <a:gd name="connsiteY13" fmla="*/ 773180 h 2044161"/>
                <a:gd name="connsiteX14" fmla="*/ 1107054 w 1198847"/>
                <a:gd name="connsiteY14" fmla="*/ 826137 h 2044161"/>
                <a:gd name="connsiteX15" fmla="*/ 1107054 w 1198847"/>
                <a:gd name="connsiteY15" fmla="*/ 903808 h 2044161"/>
                <a:gd name="connsiteX16" fmla="*/ 1107054 w 1198847"/>
                <a:gd name="connsiteY16" fmla="*/ 999132 h 2044161"/>
                <a:gd name="connsiteX17" fmla="*/ 1121176 w 1198847"/>
                <a:gd name="connsiteY17" fmla="*/ 1182718 h 2044161"/>
                <a:gd name="connsiteX18" fmla="*/ 1198847 w 1198847"/>
                <a:gd name="connsiteY18" fmla="*/ 1941776 h 2044161"/>
                <a:gd name="connsiteX19" fmla="*/ 1018791 w 1198847"/>
                <a:gd name="connsiteY19" fmla="*/ 2044161 h 2044161"/>
                <a:gd name="connsiteX20" fmla="*/ 669271 w 1198847"/>
                <a:gd name="connsiteY20" fmla="*/ 1278042 h 2044161"/>
                <a:gd name="connsiteX21" fmla="*/ 736351 w 1198847"/>
                <a:gd name="connsiteY21" fmla="*/ 1154474 h 2044161"/>
                <a:gd name="connsiteX22" fmla="*/ 612783 w 1198847"/>
                <a:gd name="connsiteY22" fmla="*/ 850851 h 2044161"/>
                <a:gd name="connsiteX23" fmla="*/ 588070 w 1198847"/>
                <a:gd name="connsiteY23" fmla="*/ 808485 h 2044161"/>
                <a:gd name="connsiteX24" fmla="*/ 196184 w 1198847"/>
                <a:gd name="connsiteY24" fmla="*/ 529575 h 2044161"/>
                <a:gd name="connsiteX25" fmla="*/ 83208 w 1198847"/>
                <a:gd name="connsiteY25" fmla="*/ 483679 h 2044161"/>
                <a:gd name="connsiteX0" fmla="*/ 83208 w 1198847"/>
                <a:gd name="connsiteY0" fmla="*/ 483679 h 2044161"/>
                <a:gd name="connsiteX1" fmla="*/ 175001 w 1198847"/>
                <a:gd name="connsiteY1" fmla="*/ 444843 h 2044161"/>
                <a:gd name="connsiteX2" fmla="*/ 24812 w 1198847"/>
                <a:gd name="connsiteY2" fmla="*/ 120828 h 2044161"/>
                <a:gd name="connsiteX3" fmla="*/ 26131 w 1198847"/>
                <a:gd name="connsiteY3" fmla="*/ 113604 h 2044161"/>
                <a:gd name="connsiteX4" fmla="*/ 24898 w 1198847"/>
                <a:gd name="connsiteY4" fmla="*/ 57301 h 2044161"/>
                <a:gd name="connsiteX5" fmla="*/ 29199 w 1198847"/>
                <a:gd name="connsiteY5" fmla="*/ 55303 h 2044161"/>
                <a:gd name="connsiteX6" fmla="*/ 29199 w 1198847"/>
                <a:gd name="connsiteY6" fmla="*/ 134656 h 2044161"/>
                <a:gd name="connsiteX7" fmla="*/ 199715 w 1198847"/>
                <a:gd name="connsiteY7" fmla="*/ 0 h 2044161"/>
                <a:gd name="connsiteX8" fmla="*/ 197964 w 1198847"/>
                <a:gd name="connsiteY8" fmla="*/ 3139 h 2044161"/>
                <a:gd name="connsiteX9" fmla="*/ 400953 w 1198847"/>
                <a:gd name="connsiteY9" fmla="*/ 296562 h 2044161"/>
                <a:gd name="connsiteX10" fmla="*/ 453911 w 1198847"/>
                <a:gd name="connsiteY10" fmla="*/ 367172 h 2044161"/>
                <a:gd name="connsiteX11" fmla="*/ 510399 w 1198847"/>
                <a:gd name="connsiteY11" fmla="*/ 427191 h 2044161"/>
                <a:gd name="connsiteX12" fmla="*/ 1018791 w 1198847"/>
                <a:gd name="connsiteY12" fmla="*/ 727283 h 2044161"/>
                <a:gd name="connsiteX13" fmla="*/ 1082340 w 1198847"/>
                <a:gd name="connsiteY13" fmla="*/ 773180 h 2044161"/>
                <a:gd name="connsiteX14" fmla="*/ 1107054 w 1198847"/>
                <a:gd name="connsiteY14" fmla="*/ 826137 h 2044161"/>
                <a:gd name="connsiteX15" fmla="*/ 1107054 w 1198847"/>
                <a:gd name="connsiteY15" fmla="*/ 903808 h 2044161"/>
                <a:gd name="connsiteX16" fmla="*/ 1107054 w 1198847"/>
                <a:gd name="connsiteY16" fmla="*/ 999132 h 2044161"/>
                <a:gd name="connsiteX17" fmla="*/ 1121176 w 1198847"/>
                <a:gd name="connsiteY17" fmla="*/ 1182718 h 2044161"/>
                <a:gd name="connsiteX18" fmla="*/ 1198847 w 1198847"/>
                <a:gd name="connsiteY18" fmla="*/ 1941776 h 2044161"/>
                <a:gd name="connsiteX19" fmla="*/ 1018791 w 1198847"/>
                <a:gd name="connsiteY19" fmla="*/ 2044161 h 2044161"/>
                <a:gd name="connsiteX20" fmla="*/ 669271 w 1198847"/>
                <a:gd name="connsiteY20" fmla="*/ 1278042 h 2044161"/>
                <a:gd name="connsiteX21" fmla="*/ 736351 w 1198847"/>
                <a:gd name="connsiteY21" fmla="*/ 1154474 h 2044161"/>
                <a:gd name="connsiteX22" fmla="*/ 612783 w 1198847"/>
                <a:gd name="connsiteY22" fmla="*/ 850851 h 2044161"/>
                <a:gd name="connsiteX23" fmla="*/ 588070 w 1198847"/>
                <a:gd name="connsiteY23" fmla="*/ 808485 h 2044161"/>
                <a:gd name="connsiteX24" fmla="*/ 196184 w 1198847"/>
                <a:gd name="connsiteY24" fmla="*/ 529575 h 2044161"/>
                <a:gd name="connsiteX25" fmla="*/ 83208 w 1198847"/>
                <a:gd name="connsiteY25" fmla="*/ 483679 h 2044161"/>
                <a:gd name="connsiteX0" fmla="*/ 83208 w 1198847"/>
                <a:gd name="connsiteY0" fmla="*/ 483679 h 2044161"/>
                <a:gd name="connsiteX1" fmla="*/ 175001 w 1198847"/>
                <a:gd name="connsiteY1" fmla="*/ 444843 h 2044161"/>
                <a:gd name="connsiteX2" fmla="*/ 24812 w 1198847"/>
                <a:gd name="connsiteY2" fmla="*/ 120828 h 2044161"/>
                <a:gd name="connsiteX3" fmla="*/ 26131 w 1198847"/>
                <a:gd name="connsiteY3" fmla="*/ 113604 h 2044161"/>
                <a:gd name="connsiteX4" fmla="*/ 24898 w 1198847"/>
                <a:gd name="connsiteY4" fmla="*/ 57301 h 2044161"/>
                <a:gd name="connsiteX5" fmla="*/ 29199 w 1198847"/>
                <a:gd name="connsiteY5" fmla="*/ 55303 h 2044161"/>
                <a:gd name="connsiteX6" fmla="*/ 199715 w 1198847"/>
                <a:gd name="connsiteY6" fmla="*/ 0 h 2044161"/>
                <a:gd name="connsiteX7" fmla="*/ 197964 w 1198847"/>
                <a:gd name="connsiteY7" fmla="*/ 3139 h 2044161"/>
                <a:gd name="connsiteX8" fmla="*/ 400953 w 1198847"/>
                <a:gd name="connsiteY8" fmla="*/ 296562 h 2044161"/>
                <a:gd name="connsiteX9" fmla="*/ 453911 w 1198847"/>
                <a:gd name="connsiteY9" fmla="*/ 367172 h 2044161"/>
                <a:gd name="connsiteX10" fmla="*/ 510399 w 1198847"/>
                <a:gd name="connsiteY10" fmla="*/ 427191 h 2044161"/>
                <a:gd name="connsiteX11" fmla="*/ 1018791 w 1198847"/>
                <a:gd name="connsiteY11" fmla="*/ 727283 h 2044161"/>
                <a:gd name="connsiteX12" fmla="*/ 1082340 w 1198847"/>
                <a:gd name="connsiteY12" fmla="*/ 773180 h 2044161"/>
                <a:gd name="connsiteX13" fmla="*/ 1107054 w 1198847"/>
                <a:gd name="connsiteY13" fmla="*/ 826137 h 2044161"/>
                <a:gd name="connsiteX14" fmla="*/ 1107054 w 1198847"/>
                <a:gd name="connsiteY14" fmla="*/ 903808 h 2044161"/>
                <a:gd name="connsiteX15" fmla="*/ 1107054 w 1198847"/>
                <a:gd name="connsiteY15" fmla="*/ 999132 h 2044161"/>
                <a:gd name="connsiteX16" fmla="*/ 1121176 w 1198847"/>
                <a:gd name="connsiteY16" fmla="*/ 1182718 h 2044161"/>
                <a:gd name="connsiteX17" fmla="*/ 1198847 w 1198847"/>
                <a:gd name="connsiteY17" fmla="*/ 1941776 h 2044161"/>
                <a:gd name="connsiteX18" fmla="*/ 1018791 w 1198847"/>
                <a:gd name="connsiteY18" fmla="*/ 2044161 h 2044161"/>
                <a:gd name="connsiteX19" fmla="*/ 669271 w 1198847"/>
                <a:gd name="connsiteY19" fmla="*/ 1278042 h 2044161"/>
                <a:gd name="connsiteX20" fmla="*/ 736351 w 1198847"/>
                <a:gd name="connsiteY20" fmla="*/ 1154474 h 2044161"/>
                <a:gd name="connsiteX21" fmla="*/ 612783 w 1198847"/>
                <a:gd name="connsiteY21" fmla="*/ 850851 h 2044161"/>
                <a:gd name="connsiteX22" fmla="*/ 588070 w 1198847"/>
                <a:gd name="connsiteY22" fmla="*/ 808485 h 2044161"/>
                <a:gd name="connsiteX23" fmla="*/ 196184 w 1198847"/>
                <a:gd name="connsiteY23" fmla="*/ 529575 h 2044161"/>
                <a:gd name="connsiteX24" fmla="*/ 83208 w 1198847"/>
                <a:gd name="connsiteY24" fmla="*/ 483679 h 2044161"/>
                <a:gd name="connsiteX0" fmla="*/ 87241 w 1202880"/>
                <a:gd name="connsiteY0" fmla="*/ 483679 h 2044161"/>
                <a:gd name="connsiteX1" fmla="*/ 179034 w 1202880"/>
                <a:gd name="connsiteY1" fmla="*/ 444843 h 2044161"/>
                <a:gd name="connsiteX2" fmla="*/ 28845 w 1202880"/>
                <a:gd name="connsiteY2" fmla="*/ 120828 h 2044161"/>
                <a:gd name="connsiteX3" fmla="*/ 30164 w 1202880"/>
                <a:gd name="connsiteY3" fmla="*/ 113604 h 2044161"/>
                <a:gd name="connsiteX4" fmla="*/ 28931 w 1202880"/>
                <a:gd name="connsiteY4" fmla="*/ 57301 h 2044161"/>
                <a:gd name="connsiteX5" fmla="*/ 203748 w 1202880"/>
                <a:gd name="connsiteY5" fmla="*/ 0 h 2044161"/>
                <a:gd name="connsiteX6" fmla="*/ 201997 w 1202880"/>
                <a:gd name="connsiteY6" fmla="*/ 3139 h 2044161"/>
                <a:gd name="connsiteX7" fmla="*/ 404986 w 1202880"/>
                <a:gd name="connsiteY7" fmla="*/ 296562 h 2044161"/>
                <a:gd name="connsiteX8" fmla="*/ 457944 w 1202880"/>
                <a:gd name="connsiteY8" fmla="*/ 367172 h 2044161"/>
                <a:gd name="connsiteX9" fmla="*/ 514432 w 1202880"/>
                <a:gd name="connsiteY9" fmla="*/ 427191 h 2044161"/>
                <a:gd name="connsiteX10" fmla="*/ 1022824 w 1202880"/>
                <a:gd name="connsiteY10" fmla="*/ 727283 h 2044161"/>
                <a:gd name="connsiteX11" fmla="*/ 1086373 w 1202880"/>
                <a:gd name="connsiteY11" fmla="*/ 773180 h 2044161"/>
                <a:gd name="connsiteX12" fmla="*/ 1111087 w 1202880"/>
                <a:gd name="connsiteY12" fmla="*/ 826137 h 2044161"/>
                <a:gd name="connsiteX13" fmla="*/ 1111087 w 1202880"/>
                <a:gd name="connsiteY13" fmla="*/ 903808 h 2044161"/>
                <a:gd name="connsiteX14" fmla="*/ 1111087 w 1202880"/>
                <a:gd name="connsiteY14" fmla="*/ 999132 h 2044161"/>
                <a:gd name="connsiteX15" fmla="*/ 1125209 w 1202880"/>
                <a:gd name="connsiteY15" fmla="*/ 1182718 h 2044161"/>
                <a:gd name="connsiteX16" fmla="*/ 1202880 w 1202880"/>
                <a:gd name="connsiteY16" fmla="*/ 1941776 h 2044161"/>
                <a:gd name="connsiteX17" fmla="*/ 1022824 w 1202880"/>
                <a:gd name="connsiteY17" fmla="*/ 2044161 h 2044161"/>
                <a:gd name="connsiteX18" fmla="*/ 673304 w 1202880"/>
                <a:gd name="connsiteY18" fmla="*/ 1278042 h 2044161"/>
                <a:gd name="connsiteX19" fmla="*/ 740384 w 1202880"/>
                <a:gd name="connsiteY19" fmla="*/ 1154474 h 2044161"/>
                <a:gd name="connsiteX20" fmla="*/ 616816 w 1202880"/>
                <a:gd name="connsiteY20" fmla="*/ 850851 h 2044161"/>
                <a:gd name="connsiteX21" fmla="*/ 592103 w 1202880"/>
                <a:gd name="connsiteY21" fmla="*/ 808485 h 2044161"/>
                <a:gd name="connsiteX22" fmla="*/ 200217 w 1202880"/>
                <a:gd name="connsiteY22" fmla="*/ 529575 h 2044161"/>
                <a:gd name="connsiteX23" fmla="*/ 87241 w 1202880"/>
                <a:gd name="connsiteY23" fmla="*/ 483679 h 2044161"/>
                <a:gd name="connsiteX0" fmla="*/ 87241 w 1202880"/>
                <a:gd name="connsiteY0" fmla="*/ 483679 h 2044161"/>
                <a:gd name="connsiteX1" fmla="*/ 179034 w 1202880"/>
                <a:gd name="connsiteY1" fmla="*/ 444843 h 2044161"/>
                <a:gd name="connsiteX2" fmla="*/ 28845 w 1202880"/>
                <a:gd name="connsiteY2" fmla="*/ 120828 h 2044161"/>
                <a:gd name="connsiteX3" fmla="*/ 30164 w 1202880"/>
                <a:gd name="connsiteY3" fmla="*/ 113604 h 2044161"/>
                <a:gd name="connsiteX4" fmla="*/ 28931 w 1202880"/>
                <a:gd name="connsiteY4" fmla="*/ 57301 h 2044161"/>
                <a:gd name="connsiteX5" fmla="*/ 203748 w 1202880"/>
                <a:gd name="connsiteY5" fmla="*/ 0 h 2044161"/>
                <a:gd name="connsiteX6" fmla="*/ 201997 w 1202880"/>
                <a:gd name="connsiteY6" fmla="*/ 3139 h 2044161"/>
                <a:gd name="connsiteX7" fmla="*/ 404986 w 1202880"/>
                <a:gd name="connsiteY7" fmla="*/ 296562 h 2044161"/>
                <a:gd name="connsiteX8" fmla="*/ 457944 w 1202880"/>
                <a:gd name="connsiteY8" fmla="*/ 367172 h 2044161"/>
                <a:gd name="connsiteX9" fmla="*/ 514432 w 1202880"/>
                <a:gd name="connsiteY9" fmla="*/ 427191 h 2044161"/>
                <a:gd name="connsiteX10" fmla="*/ 1022824 w 1202880"/>
                <a:gd name="connsiteY10" fmla="*/ 727283 h 2044161"/>
                <a:gd name="connsiteX11" fmla="*/ 1086373 w 1202880"/>
                <a:gd name="connsiteY11" fmla="*/ 773180 h 2044161"/>
                <a:gd name="connsiteX12" fmla="*/ 1111087 w 1202880"/>
                <a:gd name="connsiteY12" fmla="*/ 826137 h 2044161"/>
                <a:gd name="connsiteX13" fmla="*/ 1111087 w 1202880"/>
                <a:gd name="connsiteY13" fmla="*/ 903808 h 2044161"/>
                <a:gd name="connsiteX14" fmla="*/ 1111087 w 1202880"/>
                <a:gd name="connsiteY14" fmla="*/ 999132 h 2044161"/>
                <a:gd name="connsiteX15" fmla="*/ 1125209 w 1202880"/>
                <a:gd name="connsiteY15" fmla="*/ 1182718 h 2044161"/>
                <a:gd name="connsiteX16" fmla="*/ 1202880 w 1202880"/>
                <a:gd name="connsiteY16" fmla="*/ 1941776 h 2044161"/>
                <a:gd name="connsiteX17" fmla="*/ 1022824 w 1202880"/>
                <a:gd name="connsiteY17" fmla="*/ 2044161 h 2044161"/>
                <a:gd name="connsiteX18" fmla="*/ 673304 w 1202880"/>
                <a:gd name="connsiteY18" fmla="*/ 1278042 h 2044161"/>
                <a:gd name="connsiteX19" fmla="*/ 740384 w 1202880"/>
                <a:gd name="connsiteY19" fmla="*/ 1154474 h 2044161"/>
                <a:gd name="connsiteX20" fmla="*/ 616816 w 1202880"/>
                <a:gd name="connsiteY20" fmla="*/ 850851 h 2044161"/>
                <a:gd name="connsiteX21" fmla="*/ 592103 w 1202880"/>
                <a:gd name="connsiteY21" fmla="*/ 808485 h 2044161"/>
                <a:gd name="connsiteX22" fmla="*/ 200217 w 1202880"/>
                <a:gd name="connsiteY22" fmla="*/ 529575 h 2044161"/>
                <a:gd name="connsiteX23" fmla="*/ 87241 w 1202880"/>
                <a:gd name="connsiteY23" fmla="*/ 483679 h 2044161"/>
                <a:gd name="connsiteX0" fmla="*/ 93049 w 1208688"/>
                <a:gd name="connsiteY0" fmla="*/ 483679 h 2044161"/>
                <a:gd name="connsiteX1" fmla="*/ 184842 w 1208688"/>
                <a:gd name="connsiteY1" fmla="*/ 444843 h 2044161"/>
                <a:gd name="connsiteX2" fmla="*/ 34653 w 1208688"/>
                <a:gd name="connsiteY2" fmla="*/ 120828 h 2044161"/>
                <a:gd name="connsiteX3" fmla="*/ 35972 w 1208688"/>
                <a:gd name="connsiteY3" fmla="*/ 113604 h 2044161"/>
                <a:gd name="connsiteX4" fmla="*/ 34739 w 1208688"/>
                <a:gd name="connsiteY4" fmla="*/ 57301 h 2044161"/>
                <a:gd name="connsiteX5" fmla="*/ 209556 w 1208688"/>
                <a:gd name="connsiteY5" fmla="*/ 0 h 2044161"/>
                <a:gd name="connsiteX6" fmla="*/ 207805 w 1208688"/>
                <a:gd name="connsiteY6" fmla="*/ 3139 h 2044161"/>
                <a:gd name="connsiteX7" fmla="*/ 410794 w 1208688"/>
                <a:gd name="connsiteY7" fmla="*/ 296562 h 2044161"/>
                <a:gd name="connsiteX8" fmla="*/ 463752 w 1208688"/>
                <a:gd name="connsiteY8" fmla="*/ 367172 h 2044161"/>
                <a:gd name="connsiteX9" fmla="*/ 520240 w 1208688"/>
                <a:gd name="connsiteY9" fmla="*/ 427191 h 2044161"/>
                <a:gd name="connsiteX10" fmla="*/ 1028632 w 1208688"/>
                <a:gd name="connsiteY10" fmla="*/ 727283 h 2044161"/>
                <a:gd name="connsiteX11" fmla="*/ 1092181 w 1208688"/>
                <a:gd name="connsiteY11" fmla="*/ 773180 h 2044161"/>
                <a:gd name="connsiteX12" fmla="*/ 1116895 w 1208688"/>
                <a:gd name="connsiteY12" fmla="*/ 826137 h 2044161"/>
                <a:gd name="connsiteX13" fmla="*/ 1116895 w 1208688"/>
                <a:gd name="connsiteY13" fmla="*/ 903808 h 2044161"/>
                <a:gd name="connsiteX14" fmla="*/ 1116895 w 1208688"/>
                <a:gd name="connsiteY14" fmla="*/ 999132 h 2044161"/>
                <a:gd name="connsiteX15" fmla="*/ 1131017 w 1208688"/>
                <a:gd name="connsiteY15" fmla="*/ 1182718 h 2044161"/>
                <a:gd name="connsiteX16" fmla="*/ 1208688 w 1208688"/>
                <a:gd name="connsiteY16" fmla="*/ 1941776 h 2044161"/>
                <a:gd name="connsiteX17" fmla="*/ 1028632 w 1208688"/>
                <a:gd name="connsiteY17" fmla="*/ 2044161 h 2044161"/>
                <a:gd name="connsiteX18" fmla="*/ 679112 w 1208688"/>
                <a:gd name="connsiteY18" fmla="*/ 1278042 h 2044161"/>
                <a:gd name="connsiteX19" fmla="*/ 746192 w 1208688"/>
                <a:gd name="connsiteY19" fmla="*/ 1154474 h 2044161"/>
                <a:gd name="connsiteX20" fmla="*/ 622624 w 1208688"/>
                <a:gd name="connsiteY20" fmla="*/ 850851 h 2044161"/>
                <a:gd name="connsiteX21" fmla="*/ 597911 w 1208688"/>
                <a:gd name="connsiteY21" fmla="*/ 808485 h 2044161"/>
                <a:gd name="connsiteX22" fmla="*/ 206025 w 1208688"/>
                <a:gd name="connsiteY22" fmla="*/ 529575 h 2044161"/>
                <a:gd name="connsiteX23" fmla="*/ 93049 w 1208688"/>
                <a:gd name="connsiteY23" fmla="*/ 483679 h 2044161"/>
                <a:gd name="connsiteX0" fmla="*/ 87460 w 1203099"/>
                <a:gd name="connsiteY0" fmla="*/ 483679 h 2044161"/>
                <a:gd name="connsiteX1" fmla="*/ 179253 w 1203099"/>
                <a:gd name="connsiteY1" fmla="*/ 444843 h 2044161"/>
                <a:gd name="connsiteX2" fmla="*/ 29064 w 1203099"/>
                <a:gd name="connsiteY2" fmla="*/ 120828 h 2044161"/>
                <a:gd name="connsiteX3" fmla="*/ 29150 w 1203099"/>
                <a:gd name="connsiteY3" fmla="*/ 57301 h 2044161"/>
                <a:gd name="connsiteX4" fmla="*/ 203967 w 1203099"/>
                <a:gd name="connsiteY4" fmla="*/ 0 h 2044161"/>
                <a:gd name="connsiteX5" fmla="*/ 202216 w 1203099"/>
                <a:gd name="connsiteY5" fmla="*/ 3139 h 2044161"/>
                <a:gd name="connsiteX6" fmla="*/ 405205 w 1203099"/>
                <a:gd name="connsiteY6" fmla="*/ 296562 h 2044161"/>
                <a:gd name="connsiteX7" fmla="*/ 458163 w 1203099"/>
                <a:gd name="connsiteY7" fmla="*/ 367172 h 2044161"/>
                <a:gd name="connsiteX8" fmla="*/ 514651 w 1203099"/>
                <a:gd name="connsiteY8" fmla="*/ 427191 h 2044161"/>
                <a:gd name="connsiteX9" fmla="*/ 1023043 w 1203099"/>
                <a:gd name="connsiteY9" fmla="*/ 727283 h 2044161"/>
                <a:gd name="connsiteX10" fmla="*/ 1086592 w 1203099"/>
                <a:gd name="connsiteY10" fmla="*/ 773180 h 2044161"/>
                <a:gd name="connsiteX11" fmla="*/ 1111306 w 1203099"/>
                <a:gd name="connsiteY11" fmla="*/ 826137 h 2044161"/>
                <a:gd name="connsiteX12" fmla="*/ 1111306 w 1203099"/>
                <a:gd name="connsiteY12" fmla="*/ 903808 h 2044161"/>
                <a:gd name="connsiteX13" fmla="*/ 1111306 w 1203099"/>
                <a:gd name="connsiteY13" fmla="*/ 999132 h 2044161"/>
                <a:gd name="connsiteX14" fmla="*/ 1125428 w 1203099"/>
                <a:gd name="connsiteY14" fmla="*/ 1182718 h 2044161"/>
                <a:gd name="connsiteX15" fmla="*/ 1203099 w 1203099"/>
                <a:gd name="connsiteY15" fmla="*/ 1941776 h 2044161"/>
                <a:gd name="connsiteX16" fmla="*/ 1023043 w 1203099"/>
                <a:gd name="connsiteY16" fmla="*/ 2044161 h 2044161"/>
                <a:gd name="connsiteX17" fmla="*/ 673523 w 1203099"/>
                <a:gd name="connsiteY17" fmla="*/ 1278042 h 2044161"/>
                <a:gd name="connsiteX18" fmla="*/ 740603 w 1203099"/>
                <a:gd name="connsiteY18" fmla="*/ 1154474 h 2044161"/>
                <a:gd name="connsiteX19" fmla="*/ 617035 w 1203099"/>
                <a:gd name="connsiteY19" fmla="*/ 850851 h 2044161"/>
                <a:gd name="connsiteX20" fmla="*/ 592322 w 1203099"/>
                <a:gd name="connsiteY20" fmla="*/ 808485 h 2044161"/>
                <a:gd name="connsiteX21" fmla="*/ 200436 w 1203099"/>
                <a:gd name="connsiteY21" fmla="*/ 529575 h 2044161"/>
                <a:gd name="connsiteX22" fmla="*/ 87460 w 1203099"/>
                <a:gd name="connsiteY22" fmla="*/ 483679 h 2044161"/>
                <a:gd name="connsiteX0" fmla="*/ 62429 w 1178068"/>
                <a:gd name="connsiteY0" fmla="*/ 483679 h 2044161"/>
                <a:gd name="connsiteX1" fmla="*/ 154222 w 1178068"/>
                <a:gd name="connsiteY1" fmla="*/ 444843 h 2044161"/>
                <a:gd name="connsiteX2" fmla="*/ 4119 w 1178068"/>
                <a:gd name="connsiteY2" fmla="*/ 57301 h 2044161"/>
                <a:gd name="connsiteX3" fmla="*/ 178936 w 1178068"/>
                <a:gd name="connsiteY3" fmla="*/ 0 h 2044161"/>
                <a:gd name="connsiteX4" fmla="*/ 177185 w 1178068"/>
                <a:gd name="connsiteY4" fmla="*/ 3139 h 2044161"/>
                <a:gd name="connsiteX5" fmla="*/ 380174 w 1178068"/>
                <a:gd name="connsiteY5" fmla="*/ 296562 h 2044161"/>
                <a:gd name="connsiteX6" fmla="*/ 433132 w 1178068"/>
                <a:gd name="connsiteY6" fmla="*/ 367172 h 2044161"/>
                <a:gd name="connsiteX7" fmla="*/ 489620 w 1178068"/>
                <a:gd name="connsiteY7" fmla="*/ 427191 h 2044161"/>
                <a:gd name="connsiteX8" fmla="*/ 998012 w 1178068"/>
                <a:gd name="connsiteY8" fmla="*/ 727283 h 2044161"/>
                <a:gd name="connsiteX9" fmla="*/ 1061561 w 1178068"/>
                <a:gd name="connsiteY9" fmla="*/ 773180 h 2044161"/>
                <a:gd name="connsiteX10" fmla="*/ 1086275 w 1178068"/>
                <a:gd name="connsiteY10" fmla="*/ 826137 h 2044161"/>
                <a:gd name="connsiteX11" fmla="*/ 1086275 w 1178068"/>
                <a:gd name="connsiteY11" fmla="*/ 903808 h 2044161"/>
                <a:gd name="connsiteX12" fmla="*/ 1086275 w 1178068"/>
                <a:gd name="connsiteY12" fmla="*/ 999132 h 2044161"/>
                <a:gd name="connsiteX13" fmla="*/ 1100397 w 1178068"/>
                <a:gd name="connsiteY13" fmla="*/ 1182718 h 2044161"/>
                <a:gd name="connsiteX14" fmla="*/ 1178068 w 1178068"/>
                <a:gd name="connsiteY14" fmla="*/ 1941776 h 2044161"/>
                <a:gd name="connsiteX15" fmla="*/ 998012 w 1178068"/>
                <a:gd name="connsiteY15" fmla="*/ 2044161 h 2044161"/>
                <a:gd name="connsiteX16" fmla="*/ 648492 w 1178068"/>
                <a:gd name="connsiteY16" fmla="*/ 1278042 h 2044161"/>
                <a:gd name="connsiteX17" fmla="*/ 715572 w 1178068"/>
                <a:gd name="connsiteY17" fmla="*/ 1154474 h 2044161"/>
                <a:gd name="connsiteX18" fmla="*/ 592004 w 1178068"/>
                <a:gd name="connsiteY18" fmla="*/ 850851 h 2044161"/>
                <a:gd name="connsiteX19" fmla="*/ 567291 w 1178068"/>
                <a:gd name="connsiteY19" fmla="*/ 808485 h 2044161"/>
                <a:gd name="connsiteX20" fmla="*/ 175405 w 1178068"/>
                <a:gd name="connsiteY20" fmla="*/ 529575 h 2044161"/>
                <a:gd name="connsiteX21" fmla="*/ 62429 w 1178068"/>
                <a:gd name="connsiteY21" fmla="*/ 483679 h 2044161"/>
                <a:gd name="connsiteX0" fmla="*/ 62429 w 1178068"/>
                <a:gd name="connsiteY0" fmla="*/ 483679 h 2044161"/>
                <a:gd name="connsiteX1" fmla="*/ 154222 w 1178068"/>
                <a:gd name="connsiteY1" fmla="*/ 444843 h 2044161"/>
                <a:gd name="connsiteX2" fmla="*/ 4119 w 1178068"/>
                <a:gd name="connsiteY2" fmla="*/ 65216 h 2044161"/>
                <a:gd name="connsiteX3" fmla="*/ 178936 w 1178068"/>
                <a:gd name="connsiteY3" fmla="*/ 0 h 2044161"/>
                <a:gd name="connsiteX4" fmla="*/ 177185 w 1178068"/>
                <a:gd name="connsiteY4" fmla="*/ 3139 h 2044161"/>
                <a:gd name="connsiteX5" fmla="*/ 380174 w 1178068"/>
                <a:gd name="connsiteY5" fmla="*/ 296562 h 2044161"/>
                <a:gd name="connsiteX6" fmla="*/ 433132 w 1178068"/>
                <a:gd name="connsiteY6" fmla="*/ 367172 h 2044161"/>
                <a:gd name="connsiteX7" fmla="*/ 489620 w 1178068"/>
                <a:gd name="connsiteY7" fmla="*/ 427191 h 2044161"/>
                <a:gd name="connsiteX8" fmla="*/ 998012 w 1178068"/>
                <a:gd name="connsiteY8" fmla="*/ 727283 h 2044161"/>
                <a:gd name="connsiteX9" fmla="*/ 1061561 w 1178068"/>
                <a:gd name="connsiteY9" fmla="*/ 773180 h 2044161"/>
                <a:gd name="connsiteX10" fmla="*/ 1086275 w 1178068"/>
                <a:gd name="connsiteY10" fmla="*/ 826137 h 2044161"/>
                <a:gd name="connsiteX11" fmla="*/ 1086275 w 1178068"/>
                <a:gd name="connsiteY11" fmla="*/ 903808 h 2044161"/>
                <a:gd name="connsiteX12" fmla="*/ 1086275 w 1178068"/>
                <a:gd name="connsiteY12" fmla="*/ 999132 h 2044161"/>
                <a:gd name="connsiteX13" fmla="*/ 1100397 w 1178068"/>
                <a:gd name="connsiteY13" fmla="*/ 1182718 h 2044161"/>
                <a:gd name="connsiteX14" fmla="*/ 1178068 w 1178068"/>
                <a:gd name="connsiteY14" fmla="*/ 1941776 h 2044161"/>
                <a:gd name="connsiteX15" fmla="*/ 998012 w 1178068"/>
                <a:gd name="connsiteY15" fmla="*/ 2044161 h 2044161"/>
                <a:gd name="connsiteX16" fmla="*/ 648492 w 1178068"/>
                <a:gd name="connsiteY16" fmla="*/ 1278042 h 2044161"/>
                <a:gd name="connsiteX17" fmla="*/ 715572 w 1178068"/>
                <a:gd name="connsiteY17" fmla="*/ 1154474 h 2044161"/>
                <a:gd name="connsiteX18" fmla="*/ 592004 w 1178068"/>
                <a:gd name="connsiteY18" fmla="*/ 850851 h 2044161"/>
                <a:gd name="connsiteX19" fmla="*/ 567291 w 1178068"/>
                <a:gd name="connsiteY19" fmla="*/ 808485 h 2044161"/>
                <a:gd name="connsiteX20" fmla="*/ 175405 w 1178068"/>
                <a:gd name="connsiteY20" fmla="*/ 529575 h 2044161"/>
                <a:gd name="connsiteX21" fmla="*/ 62429 w 1178068"/>
                <a:gd name="connsiteY21" fmla="*/ 483679 h 2044161"/>
                <a:gd name="connsiteX0" fmla="*/ 83146 w 1198785"/>
                <a:gd name="connsiteY0" fmla="*/ 483679 h 2044161"/>
                <a:gd name="connsiteX1" fmla="*/ 174939 w 1198785"/>
                <a:gd name="connsiteY1" fmla="*/ 444843 h 2044161"/>
                <a:gd name="connsiteX2" fmla="*/ 24836 w 1198785"/>
                <a:gd name="connsiteY2" fmla="*/ 65216 h 2044161"/>
                <a:gd name="connsiteX3" fmla="*/ 29136 w 1198785"/>
                <a:gd name="connsiteY3" fmla="*/ 66287 h 2044161"/>
                <a:gd name="connsiteX4" fmla="*/ 199653 w 1198785"/>
                <a:gd name="connsiteY4" fmla="*/ 0 h 2044161"/>
                <a:gd name="connsiteX5" fmla="*/ 197902 w 1198785"/>
                <a:gd name="connsiteY5" fmla="*/ 3139 h 2044161"/>
                <a:gd name="connsiteX6" fmla="*/ 400891 w 1198785"/>
                <a:gd name="connsiteY6" fmla="*/ 296562 h 2044161"/>
                <a:gd name="connsiteX7" fmla="*/ 453849 w 1198785"/>
                <a:gd name="connsiteY7" fmla="*/ 367172 h 2044161"/>
                <a:gd name="connsiteX8" fmla="*/ 510337 w 1198785"/>
                <a:gd name="connsiteY8" fmla="*/ 427191 h 2044161"/>
                <a:gd name="connsiteX9" fmla="*/ 1018729 w 1198785"/>
                <a:gd name="connsiteY9" fmla="*/ 727283 h 2044161"/>
                <a:gd name="connsiteX10" fmla="*/ 1082278 w 1198785"/>
                <a:gd name="connsiteY10" fmla="*/ 773180 h 2044161"/>
                <a:gd name="connsiteX11" fmla="*/ 1106992 w 1198785"/>
                <a:gd name="connsiteY11" fmla="*/ 826137 h 2044161"/>
                <a:gd name="connsiteX12" fmla="*/ 1106992 w 1198785"/>
                <a:gd name="connsiteY12" fmla="*/ 903808 h 2044161"/>
                <a:gd name="connsiteX13" fmla="*/ 1106992 w 1198785"/>
                <a:gd name="connsiteY13" fmla="*/ 999132 h 2044161"/>
                <a:gd name="connsiteX14" fmla="*/ 1121114 w 1198785"/>
                <a:gd name="connsiteY14" fmla="*/ 1182718 h 2044161"/>
                <a:gd name="connsiteX15" fmla="*/ 1198785 w 1198785"/>
                <a:gd name="connsiteY15" fmla="*/ 1941776 h 2044161"/>
                <a:gd name="connsiteX16" fmla="*/ 1018729 w 1198785"/>
                <a:gd name="connsiteY16" fmla="*/ 2044161 h 2044161"/>
                <a:gd name="connsiteX17" fmla="*/ 669209 w 1198785"/>
                <a:gd name="connsiteY17" fmla="*/ 1278042 h 2044161"/>
                <a:gd name="connsiteX18" fmla="*/ 736289 w 1198785"/>
                <a:gd name="connsiteY18" fmla="*/ 1154474 h 2044161"/>
                <a:gd name="connsiteX19" fmla="*/ 612721 w 1198785"/>
                <a:gd name="connsiteY19" fmla="*/ 850851 h 2044161"/>
                <a:gd name="connsiteX20" fmla="*/ 588008 w 1198785"/>
                <a:gd name="connsiteY20" fmla="*/ 808485 h 2044161"/>
                <a:gd name="connsiteX21" fmla="*/ 196122 w 1198785"/>
                <a:gd name="connsiteY21" fmla="*/ 529575 h 2044161"/>
                <a:gd name="connsiteX22" fmla="*/ 83146 w 1198785"/>
                <a:gd name="connsiteY22" fmla="*/ 483679 h 2044161"/>
                <a:gd name="connsiteX0" fmla="*/ 83146 w 1198785"/>
                <a:gd name="connsiteY0" fmla="*/ 483679 h 2044161"/>
                <a:gd name="connsiteX1" fmla="*/ 174939 w 1198785"/>
                <a:gd name="connsiteY1" fmla="*/ 444843 h 2044161"/>
                <a:gd name="connsiteX2" fmla="*/ 24836 w 1198785"/>
                <a:gd name="connsiteY2" fmla="*/ 65216 h 2044161"/>
                <a:gd name="connsiteX3" fmla="*/ 29136 w 1198785"/>
                <a:gd name="connsiteY3" fmla="*/ 66287 h 2044161"/>
                <a:gd name="connsiteX4" fmla="*/ 199653 w 1198785"/>
                <a:gd name="connsiteY4" fmla="*/ 0 h 2044161"/>
                <a:gd name="connsiteX5" fmla="*/ 197902 w 1198785"/>
                <a:gd name="connsiteY5" fmla="*/ 3139 h 2044161"/>
                <a:gd name="connsiteX6" fmla="*/ 400891 w 1198785"/>
                <a:gd name="connsiteY6" fmla="*/ 296562 h 2044161"/>
                <a:gd name="connsiteX7" fmla="*/ 453849 w 1198785"/>
                <a:gd name="connsiteY7" fmla="*/ 367172 h 2044161"/>
                <a:gd name="connsiteX8" fmla="*/ 510337 w 1198785"/>
                <a:gd name="connsiteY8" fmla="*/ 427191 h 2044161"/>
                <a:gd name="connsiteX9" fmla="*/ 1018729 w 1198785"/>
                <a:gd name="connsiteY9" fmla="*/ 727283 h 2044161"/>
                <a:gd name="connsiteX10" fmla="*/ 1082278 w 1198785"/>
                <a:gd name="connsiteY10" fmla="*/ 773180 h 2044161"/>
                <a:gd name="connsiteX11" fmla="*/ 1106992 w 1198785"/>
                <a:gd name="connsiteY11" fmla="*/ 826137 h 2044161"/>
                <a:gd name="connsiteX12" fmla="*/ 1106992 w 1198785"/>
                <a:gd name="connsiteY12" fmla="*/ 903808 h 2044161"/>
                <a:gd name="connsiteX13" fmla="*/ 1106992 w 1198785"/>
                <a:gd name="connsiteY13" fmla="*/ 999132 h 2044161"/>
                <a:gd name="connsiteX14" fmla="*/ 1121114 w 1198785"/>
                <a:gd name="connsiteY14" fmla="*/ 1182718 h 2044161"/>
                <a:gd name="connsiteX15" fmla="*/ 1198785 w 1198785"/>
                <a:gd name="connsiteY15" fmla="*/ 1941776 h 2044161"/>
                <a:gd name="connsiteX16" fmla="*/ 1018729 w 1198785"/>
                <a:gd name="connsiteY16" fmla="*/ 2044161 h 2044161"/>
                <a:gd name="connsiteX17" fmla="*/ 669209 w 1198785"/>
                <a:gd name="connsiteY17" fmla="*/ 1278042 h 2044161"/>
                <a:gd name="connsiteX18" fmla="*/ 736289 w 1198785"/>
                <a:gd name="connsiteY18" fmla="*/ 1154474 h 2044161"/>
                <a:gd name="connsiteX19" fmla="*/ 612721 w 1198785"/>
                <a:gd name="connsiteY19" fmla="*/ 850851 h 2044161"/>
                <a:gd name="connsiteX20" fmla="*/ 588008 w 1198785"/>
                <a:gd name="connsiteY20" fmla="*/ 808485 h 2044161"/>
                <a:gd name="connsiteX21" fmla="*/ 196122 w 1198785"/>
                <a:gd name="connsiteY21" fmla="*/ 529575 h 2044161"/>
                <a:gd name="connsiteX22" fmla="*/ 83146 w 1198785"/>
                <a:gd name="connsiteY22" fmla="*/ 483679 h 2044161"/>
                <a:gd name="connsiteX0" fmla="*/ 83146 w 1198785"/>
                <a:gd name="connsiteY0" fmla="*/ 483679 h 2044161"/>
                <a:gd name="connsiteX1" fmla="*/ 174939 w 1198785"/>
                <a:gd name="connsiteY1" fmla="*/ 444843 h 2044161"/>
                <a:gd name="connsiteX2" fmla="*/ 24836 w 1198785"/>
                <a:gd name="connsiteY2" fmla="*/ 65216 h 2044161"/>
                <a:gd name="connsiteX3" fmla="*/ 29136 w 1198785"/>
                <a:gd name="connsiteY3" fmla="*/ 66287 h 2044161"/>
                <a:gd name="connsiteX4" fmla="*/ 199653 w 1198785"/>
                <a:gd name="connsiteY4" fmla="*/ 0 h 2044161"/>
                <a:gd name="connsiteX5" fmla="*/ 197902 w 1198785"/>
                <a:gd name="connsiteY5" fmla="*/ 3139 h 2044161"/>
                <a:gd name="connsiteX6" fmla="*/ 400891 w 1198785"/>
                <a:gd name="connsiteY6" fmla="*/ 296562 h 2044161"/>
                <a:gd name="connsiteX7" fmla="*/ 453849 w 1198785"/>
                <a:gd name="connsiteY7" fmla="*/ 367172 h 2044161"/>
                <a:gd name="connsiteX8" fmla="*/ 510337 w 1198785"/>
                <a:gd name="connsiteY8" fmla="*/ 427191 h 2044161"/>
                <a:gd name="connsiteX9" fmla="*/ 1018729 w 1198785"/>
                <a:gd name="connsiteY9" fmla="*/ 727283 h 2044161"/>
                <a:gd name="connsiteX10" fmla="*/ 1082278 w 1198785"/>
                <a:gd name="connsiteY10" fmla="*/ 773180 h 2044161"/>
                <a:gd name="connsiteX11" fmla="*/ 1106992 w 1198785"/>
                <a:gd name="connsiteY11" fmla="*/ 826137 h 2044161"/>
                <a:gd name="connsiteX12" fmla="*/ 1106992 w 1198785"/>
                <a:gd name="connsiteY12" fmla="*/ 903808 h 2044161"/>
                <a:gd name="connsiteX13" fmla="*/ 1106992 w 1198785"/>
                <a:gd name="connsiteY13" fmla="*/ 999132 h 2044161"/>
                <a:gd name="connsiteX14" fmla="*/ 1121114 w 1198785"/>
                <a:gd name="connsiteY14" fmla="*/ 1182718 h 2044161"/>
                <a:gd name="connsiteX15" fmla="*/ 1198785 w 1198785"/>
                <a:gd name="connsiteY15" fmla="*/ 1941776 h 2044161"/>
                <a:gd name="connsiteX16" fmla="*/ 1018729 w 1198785"/>
                <a:gd name="connsiteY16" fmla="*/ 2044161 h 2044161"/>
                <a:gd name="connsiteX17" fmla="*/ 669209 w 1198785"/>
                <a:gd name="connsiteY17" fmla="*/ 1278042 h 2044161"/>
                <a:gd name="connsiteX18" fmla="*/ 736289 w 1198785"/>
                <a:gd name="connsiteY18" fmla="*/ 1154474 h 2044161"/>
                <a:gd name="connsiteX19" fmla="*/ 612721 w 1198785"/>
                <a:gd name="connsiteY19" fmla="*/ 850851 h 2044161"/>
                <a:gd name="connsiteX20" fmla="*/ 588008 w 1198785"/>
                <a:gd name="connsiteY20" fmla="*/ 808485 h 2044161"/>
                <a:gd name="connsiteX21" fmla="*/ 196122 w 1198785"/>
                <a:gd name="connsiteY21" fmla="*/ 529575 h 2044161"/>
                <a:gd name="connsiteX22" fmla="*/ 83146 w 1198785"/>
                <a:gd name="connsiteY22" fmla="*/ 483679 h 2044161"/>
                <a:gd name="connsiteX0" fmla="*/ 83146 w 1198785"/>
                <a:gd name="connsiteY0" fmla="*/ 483679 h 2044161"/>
                <a:gd name="connsiteX1" fmla="*/ 174939 w 1198785"/>
                <a:gd name="connsiteY1" fmla="*/ 444843 h 2044161"/>
                <a:gd name="connsiteX2" fmla="*/ 24836 w 1198785"/>
                <a:gd name="connsiteY2" fmla="*/ 65216 h 2044161"/>
                <a:gd name="connsiteX3" fmla="*/ 29136 w 1198785"/>
                <a:gd name="connsiteY3" fmla="*/ 66287 h 2044161"/>
                <a:gd name="connsiteX4" fmla="*/ 199653 w 1198785"/>
                <a:gd name="connsiteY4" fmla="*/ 0 h 2044161"/>
                <a:gd name="connsiteX5" fmla="*/ 197902 w 1198785"/>
                <a:gd name="connsiteY5" fmla="*/ 3139 h 2044161"/>
                <a:gd name="connsiteX6" fmla="*/ 400891 w 1198785"/>
                <a:gd name="connsiteY6" fmla="*/ 296562 h 2044161"/>
                <a:gd name="connsiteX7" fmla="*/ 453849 w 1198785"/>
                <a:gd name="connsiteY7" fmla="*/ 367172 h 2044161"/>
                <a:gd name="connsiteX8" fmla="*/ 510337 w 1198785"/>
                <a:gd name="connsiteY8" fmla="*/ 427191 h 2044161"/>
                <a:gd name="connsiteX9" fmla="*/ 1018729 w 1198785"/>
                <a:gd name="connsiteY9" fmla="*/ 727283 h 2044161"/>
                <a:gd name="connsiteX10" fmla="*/ 1082278 w 1198785"/>
                <a:gd name="connsiteY10" fmla="*/ 773180 h 2044161"/>
                <a:gd name="connsiteX11" fmla="*/ 1106992 w 1198785"/>
                <a:gd name="connsiteY11" fmla="*/ 826137 h 2044161"/>
                <a:gd name="connsiteX12" fmla="*/ 1106992 w 1198785"/>
                <a:gd name="connsiteY12" fmla="*/ 903808 h 2044161"/>
                <a:gd name="connsiteX13" fmla="*/ 1106992 w 1198785"/>
                <a:gd name="connsiteY13" fmla="*/ 999132 h 2044161"/>
                <a:gd name="connsiteX14" fmla="*/ 1121114 w 1198785"/>
                <a:gd name="connsiteY14" fmla="*/ 1182718 h 2044161"/>
                <a:gd name="connsiteX15" fmla="*/ 1198785 w 1198785"/>
                <a:gd name="connsiteY15" fmla="*/ 1941776 h 2044161"/>
                <a:gd name="connsiteX16" fmla="*/ 1018729 w 1198785"/>
                <a:gd name="connsiteY16" fmla="*/ 2044161 h 2044161"/>
                <a:gd name="connsiteX17" fmla="*/ 669209 w 1198785"/>
                <a:gd name="connsiteY17" fmla="*/ 1278042 h 2044161"/>
                <a:gd name="connsiteX18" fmla="*/ 736289 w 1198785"/>
                <a:gd name="connsiteY18" fmla="*/ 1154474 h 2044161"/>
                <a:gd name="connsiteX19" fmla="*/ 612721 w 1198785"/>
                <a:gd name="connsiteY19" fmla="*/ 850851 h 2044161"/>
                <a:gd name="connsiteX20" fmla="*/ 588008 w 1198785"/>
                <a:gd name="connsiteY20" fmla="*/ 808485 h 2044161"/>
                <a:gd name="connsiteX21" fmla="*/ 196122 w 1198785"/>
                <a:gd name="connsiteY21" fmla="*/ 529575 h 2044161"/>
                <a:gd name="connsiteX22" fmla="*/ 83146 w 1198785"/>
                <a:gd name="connsiteY22" fmla="*/ 483679 h 2044161"/>
                <a:gd name="connsiteX0" fmla="*/ 83146 w 1198785"/>
                <a:gd name="connsiteY0" fmla="*/ 483679 h 2044161"/>
                <a:gd name="connsiteX1" fmla="*/ 174939 w 1198785"/>
                <a:gd name="connsiteY1" fmla="*/ 444843 h 2044161"/>
                <a:gd name="connsiteX2" fmla="*/ 24836 w 1198785"/>
                <a:gd name="connsiteY2" fmla="*/ 65216 h 2044161"/>
                <a:gd name="connsiteX3" fmla="*/ 29136 w 1198785"/>
                <a:gd name="connsiteY3" fmla="*/ 66287 h 2044161"/>
                <a:gd name="connsiteX4" fmla="*/ 199653 w 1198785"/>
                <a:gd name="connsiteY4" fmla="*/ 0 h 2044161"/>
                <a:gd name="connsiteX5" fmla="*/ 197902 w 1198785"/>
                <a:gd name="connsiteY5" fmla="*/ 3139 h 2044161"/>
                <a:gd name="connsiteX6" fmla="*/ 400891 w 1198785"/>
                <a:gd name="connsiteY6" fmla="*/ 296562 h 2044161"/>
                <a:gd name="connsiteX7" fmla="*/ 453849 w 1198785"/>
                <a:gd name="connsiteY7" fmla="*/ 367172 h 2044161"/>
                <a:gd name="connsiteX8" fmla="*/ 510337 w 1198785"/>
                <a:gd name="connsiteY8" fmla="*/ 427191 h 2044161"/>
                <a:gd name="connsiteX9" fmla="*/ 1018729 w 1198785"/>
                <a:gd name="connsiteY9" fmla="*/ 727283 h 2044161"/>
                <a:gd name="connsiteX10" fmla="*/ 1082278 w 1198785"/>
                <a:gd name="connsiteY10" fmla="*/ 773180 h 2044161"/>
                <a:gd name="connsiteX11" fmla="*/ 1106992 w 1198785"/>
                <a:gd name="connsiteY11" fmla="*/ 826137 h 2044161"/>
                <a:gd name="connsiteX12" fmla="*/ 1106992 w 1198785"/>
                <a:gd name="connsiteY12" fmla="*/ 903808 h 2044161"/>
                <a:gd name="connsiteX13" fmla="*/ 1106992 w 1198785"/>
                <a:gd name="connsiteY13" fmla="*/ 999132 h 2044161"/>
                <a:gd name="connsiteX14" fmla="*/ 1121114 w 1198785"/>
                <a:gd name="connsiteY14" fmla="*/ 1182718 h 2044161"/>
                <a:gd name="connsiteX15" fmla="*/ 1198785 w 1198785"/>
                <a:gd name="connsiteY15" fmla="*/ 1941776 h 2044161"/>
                <a:gd name="connsiteX16" fmla="*/ 1018729 w 1198785"/>
                <a:gd name="connsiteY16" fmla="*/ 2044161 h 2044161"/>
                <a:gd name="connsiteX17" fmla="*/ 669209 w 1198785"/>
                <a:gd name="connsiteY17" fmla="*/ 1278042 h 2044161"/>
                <a:gd name="connsiteX18" fmla="*/ 736289 w 1198785"/>
                <a:gd name="connsiteY18" fmla="*/ 1154474 h 2044161"/>
                <a:gd name="connsiteX19" fmla="*/ 612721 w 1198785"/>
                <a:gd name="connsiteY19" fmla="*/ 850851 h 2044161"/>
                <a:gd name="connsiteX20" fmla="*/ 588008 w 1198785"/>
                <a:gd name="connsiteY20" fmla="*/ 808485 h 2044161"/>
                <a:gd name="connsiteX21" fmla="*/ 196122 w 1198785"/>
                <a:gd name="connsiteY21" fmla="*/ 529575 h 2044161"/>
                <a:gd name="connsiteX22" fmla="*/ 83146 w 1198785"/>
                <a:gd name="connsiteY22" fmla="*/ 483679 h 2044161"/>
                <a:gd name="connsiteX0" fmla="*/ 83146 w 1198785"/>
                <a:gd name="connsiteY0" fmla="*/ 483679 h 2044161"/>
                <a:gd name="connsiteX1" fmla="*/ 174939 w 1198785"/>
                <a:gd name="connsiteY1" fmla="*/ 444843 h 2044161"/>
                <a:gd name="connsiteX2" fmla="*/ 24836 w 1198785"/>
                <a:gd name="connsiteY2" fmla="*/ 65216 h 2044161"/>
                <a:gd name="connsiteX3" fmla="*/ 29136 w 1198785"/>
                <a:gd name="connsiteY3" fmla="*/ 66287 h 2044161"/>
                <a:gd name="connsiteX4" fmla="*/ 199653 w 1198785"/>
                <a:gd name="connsiteY4" fmla="*/ 0 h 2044161"/>
                <a:gd name="connsiteX5" fmla="*/ 197902 w 1198785"/>
                <a:gd name="connsiteY5" fmla="*/ 3139 h 2044161"/>
                <a:gd name="connsiteX6" fmla="*/ 400891 w 1198785"/>
                <a:gd name="connsiteY6" fmla="*/ 296562 h 2044161"/>
                <a:gd name="connsiteX7" fmla="*/ 453849 w 1198785"/>
                <a:gd name="connsiteY7" fmla="*/ 367172 h 2044161"/>
                <a:gd name="connsiteX8" fmla="*/ 510337 w 1198785"/>
                <a:gd name="connsiteY8" fmla="*/ 427191 h 2044161"/>
                <a:gd name="connsiteX9" fmla="*/ 1018729 w 1198785"/>
                <a:gd name="connsiteY9" fmla="*/ 727283 h 2044161"/>
                <a:gd name="connsiteX10" fmla="*/ 1082278 w 1198785"/>
                <a:gd name="connsiteY10" fmla="*/ 773180 h 2044161"/>
                <a:gd name="connsiteX11" fmla="*/ 1106992 w 1198785"/>
                <a:gd name="connsiteY11" fmla="*/ 826137 h 2044161"/>
                <a:gd name="connsiteX12" fmla="*/ 1106992 w 1198785"/>
                <a:gd name="connsiteY12" fmla="*/ 903808 h 2044161"/>
                <a:gd name="connsiteX13" fmla="*/ 1106992 w 1198785"/>
                <a:gd name="connsiteY13" fmla="*/ 999132 h 2044161"/>
                <a:gd name="connsiteX14" fmla="*/ 1121114 w 1198785"/>
                <a:gd name="connsiteY14" fmla="*/ 1182718 h 2044161"/>
                <a:gd name="connsiteX15" fmla="*/ 1198785 w 1198785"/>
                <a:gd name="connsiteY15" fmla="*/ 1941776 h 2044161"/>
                <a:gd name="connsiteX16" fmla="*/ 1018729 w 1198785"/>
                <a:gd name="connsiteY16" fmla="*/ 2044161 h 2044161"/>
                <a:gd name="connsiteX17" fmla="*/ 669209 w 1198785"/>
                <a:gd name="connsiteY17" fmla="*/ 1278042 h 2044161"/>
                <a:gd name="connsiteX18" fmla="*/ 736289 w 1198785"/>
                <a:gd name="connsiteY18" fmla="*/ 1154474 h 2044161"/>
                <a:gd name="connsiteX19" fmla="*/ 612721 w 1198785"/>
                <a:gd name="connsiteY19" fmla="*/ 850851 h 2044161"/>
                <a:gd name="connsiteX20" fmla="*/ 588008 w 1198785"/>
                <a:gd name="connsiteY20" fmla="*/ 808485 h 2044161"/>
                <a:gd name="connsiteX21" fmla="*/ 196122 w 1198785"/>
                <a:gd name="connsiteY21" fmla="*/ 529575 h 2044161"/>
                <a:gd name="connsiteX22" fmla="*/ 83146 w 1198785"/>
                <a:gd name="connsiteY22" fmla="*/ 483679 h 2044161"/>
                <a:gd name="connsiteX0" fmla="*/ 58310 w 1173949"/>
                <a:gd name="connsiteY0" fmla="*/ 492603 h 2053085"/>
                <a:gd name="connsiteX1" fmla="*/ 150103 w 1173949"/>
                <a:gd name="connsiteY1" fmla="*/ 453767 h 2053085"/>
                <a:gd name="connsiteX2" fmla="*/ 0 w 1173949"/>
                <a:gd name="connsiteY2" fmla="*/ 74140 h 2053085"/>
                <a:gd name="connsiteX3" fmla="*/ 174817 w 1173949"/>
                <a:gd name="connsiteY3" fmla="*/ 8924 h 2053085"/>
                <a:gd name="connsiteX4" fmla="*/ 173066 w 1173949"/>
                <a:gd name="connsiteY4" fmla="*/ 12063 h 2053085"/>
                <a:gd name="connsiteX5" fmla="*/ 376055 w 1173949"/>
                <a:gd name="connsiteY5" fmla="*/ 305486 h 2053085"/>
                <a:gd name="connsiteX6" fmla="*/ 429013 w 1173949"/>
                <a:gd name="connsiteY6" fmla="*/ 376096 h 2053085"/>
                <a:gd name="connsiteX7" fmla="*/ 485501 w 1173949"/>
                <a:gd name="connsiteY7" fmla="*/ 436115 h 2053085"/>
                <a:gd name="connsiteX8" fmla="*/ 993893 w 1173949"/>
                <a:gd name="connsiteY8" fmla="*/ 736207 h 2053085"/>
                <a:gd name="connsiteX9" fmla="*/ 1057442 w 1173949"/>
                <a:gd name="connsiteY9" fmla="*/ 782104 h 2053085"/>
                <a:gd name="connsiteX10" fmla="*/ 1082156 w 1173949"/>
                <a:gd name="connsiteY10" fmla="*/ 835061 h 2053085"/>
                <a:gd name="connsiteX11" fmla="*/ 1082156 w 1173949"/>
                <a:gd name="connsiteY11" fmla="*/ 912732 h 2053085"/>
                <a:gd name="connsiteX12" fmla="*/ 1082156 w 1173949"/>
                <a:gd name="connsiteY12" fmla="*/ 1008056 h 2053085"/>
                <a:gd name="connsiteX13" fmla="*/ 1096278 w 1173949"/>
                <a:gd name="connsiteY13" fmla="*/ 1191642 h 2053085"/>
                <a:gd name="connsiteX14" fmla="*/ 1173949 w 1173949"/>
                <a:gd name="connsiteY14" fmla="*/ 1950700 h 2053085"/>
                <a:gd name="connsiteX15" fmla="*/ 993893 w 1173949"/>
                <a:gd name="connsiteY15" fmla="*/ 2053085 h 2053085"/>
                <a:gd name="connsiteX16" fmla="*/ 644373 w 1173949"/>
                <a:gd name="connsiteY16" fmla="*/ 1286966 h 2053085"/>
                <a:gd name="connsiteX17" fmla="*/ 711453 w 1173949"/>
                <a:gd name="connsiteY17" fmla="*/ 1163398 h 2053085"/>
                <a:gd name="connsiteX18" fmla="*/ 587885 w 1173949"/>
                <a:gd name="connsiteY18" fmla="*/ 859775 h 2053085"/>
                <a:gd name="connsiteX19" fmla="*/ 563172 w 1173949"/>
                <a:gd name="connsiteY19" fmla="*/ 817409 h 2053085"/>
                <a:gd name="connsiteX20" fmla="*/ 171286 w 1173949"/>
                <a:gd name="connsiteY20" fmla="*/ 538499 h 2053085"/>
                <a:gd name="connsiteX21" fmla="*/ 58310 w 1173949"/>
                <a:gd name="connsiteY21" fmla="*/ 492603 h 2053085"/>
                <a:gd name="connsiteX0" fmla="*/ 62429 w 1178068"/>
                <a:gd name="connsiteY0" fmla="*/ 492603 h 2053085"/>
                <a:gd name="connsiteX1" fmla="*/ 154222 w 1178068"/>
                <a:gd name="connsiteY1" fmla="*/ 453767 h 2053085"/>
                <a:gd name="connsiteX2" fmla="*/ 4119 w 1178068"/>
                <a:gd name="connsiteY2" fmla="*/ 74140 h 2053085"/>
                <a:gd name="connsiteX3" fmla="*/ 178936 w 1178068"/>
                <a:gd name="connsiteY3" fmla="*/ 8924 h 2053085"/>
                <a:gd name="connsiteX4" fmla="*/ 177185 w 1178068"/>
                <a:gd name="connsiteY4" fmla="*/ 12063 h 2053085"/>
                <a:gd name="connsiteX5" fmla="*/ 380174 w 1178068"/>
                <a:gd name="connsiteY5" fmla="*/ 305486 h 2053085"/>
                <a:gd name="connsiteX6" fmla="*/ 433132 w 1178068"/>
                <a:gd name="connsiteY6" fmla="*/ 376096 h 2053085"/>
                <a:gd name="connsiteX7" fmla="*/ 489620 w 1178068"/>
                <a:gd name="connsiteY7" fmla="*/ 436115 h 2053085"/>
                <a:gd name="connsiteX8" fmla="*/ 998012 w 1178068"/>
                <a:gd name="connsiteY8" fmla="*/ 736207 h 2053085"/>
                <a:gd name="connsiteX9" fmla="*/ 1061561 w 1178068"/>
                <a:gd name="connsiteY9" fmla="*/ 782104 h 2053085"/>
                <a:gd name="connsiteX10" fmla="*/ 1086275 w 1178068"/>
                <a:gd name="connsiteY10" fmla="*/ 835061 h 2053085"/>
                <a:gd name="connsiteX11" fmla="*/ 1086275 w 1178068"/>
                <a:gd name="connsiteY11" fmla="*/ 912732 h 2053085"/>
                <a:gd name="connsiteX12" fmla="*/ 1086275 w 1178068"/>
                <a:gd name="connsiteY12" fmla="*/ 1008056 h 2053085"/>
                <a:gd name="connsiteX13" fmla="*/ 1100397 w 1178068"/>
                <a:gd name="connsiteY13" fmla="*/ 1191642 h 2053085"/>
                <a:gd name="connsiteX14" fmla="*/ 1178068 w 1178068"/>
                <a:gd name="connsiteY14" fmla="*/ 1950700 h 2053085"/>
                <a:gd name="connsiteX15" fmla="*/ 998012 w 1178068"/>
                <a:gd name="connsiteY15" fmla="*/ 2053085 h 2053085"/>
                <a:gd name="connsiteX16" fmla="*/ 648492 w 1178068"/>
                <a:gd name="connsiteY16" fmla="*/ 1286966 h 2053085"/>
                <a:gd name="connsiteX17" fmla="*/ 715572 w 1178068"/>
                <a:gd name="connsiteY17" fmla="*/ 1163398 h 2053085"/>
                <a:gd name="connsiteX18" fmla="*/ 592004 w 1178068"/>
                <a:gd name="connsiteY18" fmla="*/ 859775 h 2053085"/>
                <a:gd name="connsiteX19" fmla="*/ 567291 w 1178068"/>
                <a:gd name="connsiteY19" fmla="*/ 817409 h 2053085"/>
                <a:gd name="connsiteX20" fmla="*/ 175405 w 1178068"/>
                <a:gd name="connsiteY20" fmla="*/ 538499 h 2053085"/>
                <a:gd name="connsiteX21" fmla="*/ 62429 w 1178068"/>
                <a:gd name="connsiteY21" fmla="*/ 492603 h 2053085"/>
                <a:gd name="connsiteX0" fmla="*/ 62429 w 1178068"/>
                <a:gd name="connsiteY0" fmla="*/ 483679 h 2044161"/>
                <a:gd name="connsiteX1" fmla="*/ 154222 w 1178068"/>
                <a:gd name="connsiteY1" fmla="*/ 444843 h 2044161"/>
                <a:gd name="connsiteX2" fmla="*/ 4119 w 1178068"/>
                <a:gd name="connsiteY2" fmla="*/ 65216 h 2044161"/>
                <a:gd name="connsiteX3" fmla="*/ 178936 w 1178068"/>
                <a:gd name="connsiteY3" fmla="*/ 0 h 2044161"/>
                <a:gd name="connsiteX4" fmla="*/ 177185 w 1178068"/>
                <a:gd name="connsiteY4" fmla="*/ 3139 h 2044161"/>
                <a:gd name="connsiteX5" fmla="*/ 380174 w 1178068"/>
                <a:gd name="connsiteY5" fmla="*/ 296562 h 2044161"/>
                <a:gd name="connsiteX6" fmla="*/ 433132 w 1178068"/>
                <a:gd name="connsiteY6" fmla="*/ 367172 h 2044161"/>
                <a:gd name="connsiteX7" fmla="*/ 489620 w 1178068"/>
                <a:gd name="connsiteY7" fmla="*/ 427191 h 2044161"/>
                <a:gd name="connsiteX8" fmla="*/ 998012 w 1178068"/>
                <a:gd name="connsiteY8" fmla="*/ 727283 h 2044161"/>
                <a:gd name="connsiteX9" fmla="*/ 1061561 w 1178068"/>
                <a:gd name="connsiteY9" fmla="*/ 773180 h 2044161"/>
                <a:gd name="connsiteX10" fmla="*/ 1086275 w 1178068"/>
                <a:gd name="connsiteY10" fmla="*/ 826137 h 2044161"/>
                <a:gd name="connsiteX11" fmla="*/ 1086275 w 1178068"/>
                <a:gd name="connsiteY11" fmla="*/ 903808 h 2044161"/>
                <a:gd name="connsiteX12" fmla="*/ 1086275 w 1178068"/>
                <a:gd name="connsiteY12" fmla="*/ 999132 h 2044161"/>
                <a:gd name="connsiteX13" fmla="*/ 1100397 w 1178068"/>
                <a:gd name="connsiteY13" fmla="*/ 1182718 h 2044161"/>
                <a:gd name="connsiteX14" fmla="*/ 1178068 w 1178068"/>
                <a:gd name="connsiteY14" fmla="*/ 1941776 h 2044161"/>
                <a:gd name="connsiteX15" fmla="*/ 998012 w 1178068"/>
                <a:gd name="connsiteY15" fmla="*/ 2044161 h 2044161"/>
                <a:gd name="connsiteX16" fmla="*/ 648492 w 1178068"/>
                <a:gd name="connsiteY16" fmla="*/ 1278042 h 2044161"/>
                <a:gd name="connsiteX17" fmla="*/ 715572 w 1178068"/>
                <a:gd name="connsiteY17" fmla="*/ 1154474 h 2044161"/>
                <a:gd name="connsiteX18" fmla="*/ 592004 w 1178068"/>
                <a:gd name="connsiteY18" fmla="*/ 850851 h 2044161"/>
                <a:gd name="connsiteX19" fmla="*/ 567291 w 1178068"/>
                <a:gd name="connsiteY19" fmla="*/ 808485 h 2044161"/>
                <a:gd name="connsiteX20" fmla="*/ 175405 w 1178068"/>
                <a:gd name="connsiteY20" fmla="*/ 529575 h 2044161"/>
                <a:gd name="connsiteX21" fmla="*/ 62429 w 1178068"/>
                <a:gd name="connsiteY21" fmla="*/ 483679 h 2044161"/>
                <a:gd name="connsiteX0" fmla="*/ 58310 w 1173949"/>
                <a:gd name="connsiteY0" fmla="*/ 483679 h 2044161"/>
                <a:gd name="connsiteX1" fmla="*/ 150103 w 1173949"/>
                <a:gd name="connsiteY1" fmla="*/ 444843 h 2044161"/>
                <a:gd name="connsiteX2" fmla="*/ 0 w 1173949"/>
                <a:gd name="connsiteY2" fmla="*/ 65216 h 2044161"/>
                <a:gd name="connsiteX3" fmla="*/ 174817 w 1173949"/>
                <a:gd name="connsiteY3" fmla="*/ 0 h 2044161"/>
                <a:gd name="connsiteX4" fmla="*/ 173066 w 1173949"/>
                <a:gd name="connsiteY4" fmla="*/ 3139 h 2044161"/>
                <a:gd name="connsiteX5" fmla="*/ 376055 w 1173949"/>
                <a:gd name="connsiteY5" fmla="*/ 296562 h 2044161"/>
                <a:gd name="connsiteX6" fmla="*/ 429013 w 1173949"/>
                <a:gd name="connsiteY6" fmla="*/ 367172 h 2044161"/>
                <a:gd name="connsiteX7" fmla="*/ 485501 w 1173949"/>
                <a:gd name="connsiteY7" fmla="*/ 427191 h 2044161"/>
                <a:gd name="connsiteX8" fmla="*/ 993893 w 1173949"/>
                <a:gd name="connsiteY8" fmla="*/ 727283 h 2044161"/>
                <a:gd name="connsiteX9" fmla="*/ 1057442 w 1173949"/>
                <a:gd name="connsiteY9" fmla="*/ 773180 h 2044161"/>
                <a:gd name="connsiteX10" fmla="*/ 1082156 w 1173949"/>
                <a:gd name="connsiteY10" fmla="*/ 826137 h 2044161"/>
                <a:gd name="connsiteX11" fmla="*/ 1082156 w 1173949"/>
                <a:gd name="connsiteY11" fmla="*/ 903808 h 2044161"/>
                <a:gd name="connsiteX12" fmla="*/ 1082156 w 1173949"/>
                <a:gd name="connsiteY12" fmla="*/ 999132 h 2044161"/>
                <a:gd name="connsiteX13" fmla="*/ 1096278 w 1173949"/>
                <a:gd name="connsiteY13" fmla="*/ 1182718 h 2044161"/>
                <a:gd name="connsiteX14" fmla="*/ 1173949 w 1173949"/>
                <a:gd name="connsiteY14" fmla="*/ 1941776 h 2044161"/>
                <a:gd name="connsiteX15" fmla="*/ 993893 w 1173949"/>
                <a:gd name="connsiteY15" fmla="*/ 2044161 h 2044161"/>
                <a:gd name="connsiteX16" fmla="*/ 644373 w 1173949"/>
                <a:gd name="connsiteY16" fmla="*/ 1278042 h 2044161"/>
                <a:gd name="connsiteX17" fmla="*/ 711453 w 1173949"/>
                <a:gd name="connsiteY17" fmla="*/ 1154474 h 2044161"/>
                <a:gd name="connsiteX18" fmla="*/ 587885 w 1173949"/>
                <a:gd name="connsiteY18" fmla="*/ 850851 h 2044161"/>
                <a:gd name="connsiteX19" fmla="*/ 563172 w 1173949"/>
                <a:gd name="connsiteY19" fmla="*/ 808485 h 2044161"/>
                <a:gd name="connsiteX20" fmla="*/ 171286 w 1173949"/>
                <a:gd name="connsiteY20" fmla="*/ 529575 h 2044161"/>
                <a:gd name="connsiteX21" fmla="*/ 58310 w 1173949"/>
                <a:gd name="connsiteY21" fmla="*/ 483679 h 2044161"/>
                <a:gd name="connsiteX0" fmla="*/ 58310 w 1173949"/>
                <a:gd name="connsiteY0" fmla="*/ 483679 h 2044161"/>
                <a:gd name="connsiteX1" fmla="*/ 150103 w 1173949"/>
                <a:gd name="connsiteY1" fmla="*/ 444843 h 2044161"/>
                <a:gd name="connsiteX2" fmla="*/ 0 w 1173949"/>
                <a:gd name="connsiteY2" fmla="*/ 73131 h 2044161"/>
                <a:gd name="connsiteX3" fmla="*/ 174817 w 1173949"/>
                <a:gd name="connsiteY3" fmla="*/ 0 h 2044161"/>
                <a:gd name="connsiteX4" fmla="*/ 173066 w 1173949"/>
                <a:gd name="connsiteY4" fmla="*/ 3139 h 2044161"/>
                <a:gd name="connsiteX5" fmla="*/ 376055 w 1173949"/>
                <a:gd name="connsiteY5" fmla="*/ 296562 h 2044161"/>
                <a:gd name="connsiteX6" fmla="*/ 429013 w 1173949"/>
                <a:gd name="connsiteY6" fmla="*/ 367172 h 2044161"/>
                <a:gd name="connsiteX7" fmla="*/ 485501 w 1173949"/>
                <a:gd name="connsiteY7" fmla="*/ 427191 h 2044161"/>
                <a:gd name="connsiteX8" fmla="*/ 993893 w 1173949"/>
                <a:gd name="connsiteY8" fmla="*/ 727283 h 2044161"/>
                <a:gd name="connsiteX9" fmla="*/ 1057442 w 1173949"/>
                <a:gd name="connsiteY9" fmla="*/ 773180 h 2044161"/>
                <a:gd name="connsiteX10" fmla="*/ 1082156 w 1173949"/>
                <a:gd name="connsiteY10" fmla="*/ 826137 h 2044161"/>
                <a:gd name="connsiteX11" fmla="*/ 1082156 w 1173949"/>
                <a:gd name="connsiteY11" fmla="*/ 903808 h 2044161"/>
                <a:gd name="connsiteX12" fmla="*/ 1082156 w 1173949"/>
                <a:gd name="connsiteY12" fmla="*/ 999132 h 2044161"/>
                <a:gd name="connsiteX13" fmla="*/ 1096278 w 1173949"/>
                <a:gd name="connsiteY13" fmla="*/ 1182718 h 2044161"/>
                <a:gd name="connsiteX14" fmla="*/ 1173949 w 1173949"/>
                <a:gd name="connsiteY14" fmla="*/ 1941776 h 2044161"/>
                <a:gd name="connsiteX15" fmla="*/ 993893 w 1173949"/>
                <a:gd name="connsiteY15" fmla="*/ 2044161 h 2044161"/>
                <a:gd name="connsiteX16" fmla="*/ 644373 w 1173949"/>
                <a:gd name="connsiteY16" fmla="*/ 1278042 h 2044161"/>
                <a:gd name="connsiteX17" fmla="*/ 711453 w 1173949"/>
                <a:gd name="connsiteY17" fmla="*/ 1154474 h 2044161"/>
                <a:gd name="connsiteX18" fmla="*/ 587885 w 1173949"/>
                <a:gd name="connsiteY18" fmla="*/ 850851 h 2044161"/>
                <a:gd name="connsiteX19" fmla="*/ 563172 w 1173949"/>
                <a:gd name="connsiteY19" fmla="*/ 808485 h 2044161"/>
                <a:gd name="connsiteX20" fmla="*/ 171286 w 1173949"/>
                <a:gd name="connsiteY20" fmla="*/ 529575 h 2044161"/>
                <a:gd name="connsiteX21" fmla="*/ 58310 w 1173949"/>
                <a:gd name="connsiteY21" fmla="*/ 483679 h 2044161"/>
                <a:gd name="connsiteX0" fmla="*/ 58310 w 1173949"/>
                <a:gd name="connsiteY0" fmla="*/ 483679 h 2044161"/>
                <a:gd name="connsiteX1" fmla="*/ 150103 w 1173949"/>
                <a:gd name="connsiteY1" fmla="*/ 444843 h 2044161"/>
                <a:gd name="connsiteX2" fmla="*/ 0 w 1173949"/>
                <a:gd name="connsiteY2" fmla="*/ 73131 h 2044161"/>
                <a:gd name="connsiteX3" fmla="*/ 174817 w 1173949"/>
                <a:gd name="connsiteY3" fmla="*/ 0 h 2044161"/>
                <a:gd name="connsiteX4" fmla="*/ 173066 w 1173949"/>
                <a:gd name="connsiteY4" fmla="*/ 3139 h 2044161"/>
                <a:gd name="connsiteX5" fmla="*/ 376055 w 1173949"/>
                <a:gd name="connsiteY5" fmla="*/ 296562 h 2044161"/>
                <a:gd name="connsiteX6" fmla="*/ 429013 w 1173949"/>
                <a:gd name="connsiteY6" fmla="*/ 367172 h 2044161"/>
                <a:gd name="connsiteX7" fmla="*/ 485501 w 1173949"/>
                <a:gd name="connsiteY7" fmla="*/ 427191 h 2044161"/>
                <a:gd name="connsiteX8" fmla="*/ 993893 w 1173949"/>
                <a:gd name="connsiteY8" fmla="*/ 727283 h 2044161"/>
                <a:gd name="connsiteX9" fmla="*/ 1057442 w 1173949"/>
                <a:gd name="connsiteY9" fmla="*/ 773180 h 2044161"/>
                <a:gd name="connsiteX10" fmla="*/ 1082156 w 1173949"/>
                <a:gd name="connsiteY10" fmla="*/ 826137 h 2044161"/>
                <a:gd name="connsiteX11" fmla="*/ 1082156 w 1173949"/>
                <a:gd name="connsiteY11" fmla="*/ 903808 h 2044161"/>
                <a:gd name="connsiteX12" fmla="*/ 1082156 w 1173949"/>
                <a:gd name="connsiteY12" fmla="*/ 999132 h 2044161"/>
                <a:gd name="connsiteX13" fmla="*/ 1096278 w 1173949"/>
                <a:gd name="connsiteY13" fmla="*/ 1182718 h 2044161"/>
                <a:gd name="connsiteX14" fmla="*/ 1173949 w 1173949"/>
                <a:gd name="connsiteY14" fmla="*/ 1941776 h 2044161"/>
                <a:gd name="connsiteX15" fmla="*/ 993893 w 1173949"/>
                <a:gd name="connsiteY15" fmla="*/ 2044161 h 2044161"/>
                <a:gd name="connsiteX16" fmla="*/ 644373 w 1173949"/>
                <a:gd name="connsiteY16" fmla="*/ 1278042 h 2044161"/>
                <a:gd name="connsiteX17" fmla="*/ 711453 w 1173949"/>
                <a:gd name="connsiteY17" fmla="*/ 1154474 h 2044161"/>
                <a:gd name="connsiteX18" fmla="*/ 587885 w 1173949"/>
                <a:gd name="connsiteY18" fmla="*/ 850851 h 2044161"/>
                <a:gd name="connsiteX19" fmla="*/ 563172 w 1173949"/>
                <a:gd name="connsiteY19" fmla="*/ 808485 h 2044161"/>
                <a:gd name="connsiteX20" fmla="*/ 171286 w 1173949"/>
                <a:gd name="connsiteY20" fmla="*/ 529575 h 2044161"/>
                <a:gd name="connsiteX21" fmla="*/ 58310 w 1173949"/>
                <a:gd name="connsiteY21" fmla="*/ 483679 h 2044161"/>
                <a:gd name="connsiteX0" fmla="*/ 58310 w 1173949"/>
                <a:gd name="connsiteY0" fmla="*/ 483679 h 2044161"/>
                <a:gd name="connsiteX1" fmla="*/ 150103 w 1173949"/>
                <a:gd name="connsiteY1" fmla="*/ 444843 h 2044161"/>
                <a:gd name="connsiteX2" fmla="*/ 0 w 1173949"/>
                <a:gd name="connsiteY2" fmla="*/ 73131 h 2044161"/>
                <a:gd name="connsiteX3" fmla="*/ 174817 w 1173949"/>
                <a:gd name="connsiteY3" fmla="*/ 0 h 2044161"/>
                <a:gd name="connsiteX4" fmla="*/ 173066 w 1173949"/>
                <a:gd name="connsiteY4" fmla="*/ 3139 h 2044161"/>
                <a:gd name="connsiteX5" fmla="*/ 376055 w 1173949"/>
                <a:gd name="connsiteY5" fmla="*/ 296562 h 2044161"/>
                <a:gd name="connsiteX6" fmla="*/ 429013 w 1173949"/>
                <a:gd name="connsiteY6" fmla="*/ 367172 h 2044161"/>
                <a:gd name="connsiteX7" fmla="*/ 485501 w 1173949"/>
                <a:gd name="connsiteY7" fmla="*/ 427191 h 2044161"/>
                <a:gd name="connsiteX8" fmla="*/ 993893 w 1173949"/>
                <a:gd name="connsiteY8" fmla="*/ 727283 h 2044161"/>
                <a:gd name="connsiteX9" fmla="*/ 1057442 w 1173949"/>
                <a:gd name="connsiteY9" fmla="*/ 773180 h 2044161"/>
                <a:gd name="connsiteX10" fmla="*/ 1082156 w 1173949"/>
                <a:gd name="connsiteY10" fmla="*/ 826137 h 2044161"/>
                <a:gd name="connsiteX11" fmla="*/ 1082156 w 1173949"/>
                <a:gd name="connsiteY11" fmla="*/ 903808 h 2044161"/>
                <a:gd name="connsiteX12" fmla="*/ 1082156 w 1173949"/>
                <a:gd name="connsiteY12" fmla="*/ 999132 h 2044161"/>
                <a:gd name="connsiteX13" fmla="*/ 1096278 w 1173949"/>
                <a:gd name="connsiteY13" fmla="*/ 1182718 h 2044161"/>
                <a:gd name="connsiteX14" fmla="*/ 1173949 w 1173949"/>
                <a:gd name="connsiteY14" fmla="*/ 1941776 h 2044161"/>
                <a:gd name="connsiteX15" fmla="*/ 993893 w 1173949"/>
                <a:gd name="connsiteY15" fmla="*/ 2044161 h 2044161"/>
                <a:gd name="connsiteX16" fmla="*/ 644373 w 1173949"/>
                <a:gd name="connsiteY16" fmla="*/ 1278042 h 2044161"/>
                <a:gd name="connsiteX17" fmla="*/ 711453 w 1173949"/>
                <a:gd name="connsiteY17" fmla="*/ 1154474 h 2044161"/>
                <a:gd name="connsiteX18" fmla="*/ 587885 w 1173949"/>
                <a:gd name="connsiteY18" fmla="*/ 850851 h 2044161"/>
                <a:gd name="connsiteX19" fmla="*/ 563172 w 1173949"/>
                <a:gd name="connsiteY19" fmla="*/ 808485 h 2044161"/>
                <a:gd name="connsiteX20" fmla="*/ 171286 w 1173949"/>
                <a:gd name="connsiteY20" fmla="*/ 529575 h 2044161"/>
                <a:gd name="connsiteX21" fmla="*/ 58310 w 1173949"/>
                <a:gd name="connsiteY21" fmla="*/ 483679 h 2044161"/>
                <a:gd name="connsiteX0" fmla="*/ 58310 w 1173949"/>
                <a:gd name="connsiteY0" fmla="*/ 483679 h 2044161"/>
                <a:gd name="connsiteX1" fmla="*/ 150103 w 1173949"/>
                <a:gd name="connsiteY1" fmla="*/ 444843 h 2044161"/>
                <a:gd name="connsiteX2" fmla="*/ 0 w 1173949"/>
                <a:gd name="connsiteY2" fmla="*/ 73131 h 2044161"/>
                <a:gd name="connsiteX3" fmla="*/ 174817 w 1173949"/>
                <a:gd name="connsiteY3" fmla="*/ 0 h 2044161"/>
                <a:gd name="connsiteX4" fmla="*/ 173066 w 1173949"/>
                <a:gd name="connsiteY4" fmla="*/ 3139 h 2044161"/>
                <a:gd name="connsiteX5" fmla="*/ 376055 w 1173949"/>
                <a:gd name="connsiteY5" fmla="*/ 296562 h 2044161"/>
                <a:gd name="connsiteX6" fmla="*/ 429013 w 1173949"/>
                <a:gd name="connsiteY6" fmla="*/ 367172 h 2044161"/>
                <a:gd name="connsiteX7" fmla="*/ 485501 w 1173949"/>
                <a:gd name="connsiteY7" fmla="*/ 427191 h 2044161"/>
                <a:gd name="connsiteX8" fmla="*/ 993893 w 1173949"/>
                <a:gd name="connsiteY8" fmla="*/ 727283 h 2044161"/>
                <a:gd name="connsiteX9" fmla="*/ 1057442 w 1173949"/>
                <a:gd name="connsiteY9" fmla="*/ 773180 h 2044161"/>
                <a:gd name="connsiteX10" fmla="*/ 1082156 w 1173949"/>
                <a:gd name="connsiteY10" fmla="*/ 826137 h 2044161"/>
                <a:gd name="connsiteX11" fmla="*/ 1082156 w 1173949"/>
                <a:gd name="connsiteY11" fmla="*/ 903808 h 2044161"/>
                <a:gd name="connsiteX12" fmla="*/ 1082156 w 1173949"/>
                <a:gd name="connsiteY12" fmla="*/ 999132 h 2044161"/>
                <a:gd name="connsiteX13" fmla="*/ 1096278 w 1173949"/>
                <a:gd name="connsiteY13" fmla="*/ 1182718 h 2044161"/>
                <a:gd name="connsiteX14" fmla="*/ 1173949 w 1173949"/>
                <a:gd name="connsiteY14" fmla="*/ 1941776 h 2044161"/>
                <a:gd name="connsiteX15" fmla="*/ 993893 w 1173949"/>
                <a:gd name="connsiteY15" fmla="*/ 2044161 h 2044161"/>
                <a:gd name="connsiteX16" fmla="*/ 644373 w 1173949"/>
                <a:gd name="connsiteY16" fmla="*/ 1278042 h 2044161"/>
                <a:gd name="connsiteX17" fmla="*/ 711453 w 1173949"/>
                <a:gd name="connsiteY17" fmla="*/ 1154474 h 2044161"/>
                <a:gd name="connsiteX18" fmla="*/ 587885 w 1173949"/>
                <a:gd name="connsiteY18" fmla="*/ 850851 h 2044161"/>
                <a:gd name="connsiteX19" fmla="*/ 563172 w 1173949"/>
                <a:gd name="connsiteY19" fmla="*/ 808485 h 2044161"/>
                <a:gd name="connsiteX20" fmla="*/ 171286 w 1173949"/>
                <a:gd name="connsiteY20" fmla="*/ 529575 h 2044161"/>
                <a:gd name="connsiteX21" fmla="*/ 58310 w 1173949"/>
                <a:gd name="connsiteY21" fmla="*/ 483679 h 2044161"/>
                <a:gd name="connsiteX0" fmla="*/ 58310 w 1173949"/>
                <a:gd name="connsiteY0" fmla="*/ 483679 h 2044161"/>
                <a:gd name="connsiteX1" fmla="*/ 150103 w 1173949"/>
                <a:gd name="connsiteY1" fmla="*/ 444843 h 2044161"/>
                <a:gd name="connsiteX2" fmla="*/ 0 w 1173949"/>
                <a:gd name="connsiteY2" fmla="*/ 73131 h 2044161"/>
                <a:gd name="connsiteX3" fmla="*/ 174817 w 1173949"/>
                <a:gd name="connsiteY3" fmla="*/ 0 h 2044161"/>
                <a:gd name="connsiteX4" fmla="*/ 173066 w 1173949"/>
                <a:gd name="connsiteY4" fmla="*/ 3139 h 2044161"/>
                <a:gd name="connsiteX5" fmla="*/ 376055 w 1173949"/>
                <a:gd name="connsiteY5" fmla="*/ 296562 h 2044161"/>
                <a:gd name="connsiteX6" fmla="*/ 429013 w 1173949"/>
                <a:gd name="connsiteY6" fmla="*/ 367172 h 2044161"/>
                <a:gd name="connsiteX7" fmla="*/ 485501 w 1173949"/>
                <a:gd name="connsiteY7" fmla="*/ 427191 h 2044161"/>
                <a:gd name="connsiteX8" fmla="*/ 993893 w 1173949"/>
                <a:gd name="connsiteY8" fmla="*/ 727283 h 2044161"/>
                <a:gd name="connsiteX9" fmla="*/ 1057442 w 1173949"/>
                <a:gd name="connsiteY9" fmla="*/ 773180 h 2044161"/>
                <a:gd name="connsiteX10" fmla="*/ 1082156 w 1173949"/>
                <a:gd name="connsiteY10" fmla="*/ 826137 h 2044161"/>
                <a:gd name="connsiteX11" fmla="*/ 1082156 w 1173949"/>
                <a:gd name="connsiteY11" fmla="*/ 903808 h 2044161"/>
                <a:gd name="connsiteX12" fmla="*/ 1082156 w 1173949"/>
                <a:gd name="connsiteY12" fmla="*/ 999132 h 2044161"/>
                <a:gd name="connsiteX13" fmla="*/ 1096278 w 1173949"/>
                <a:gd name="connsiteY13" fmla="*/ 1182718 h 2044161"/>
                <a:gd name="connsiteX14" fmla="*/ 1173949 w 1173949"/>
                <a:gd name="connsiteY14" fmla="*/ 1941776 h 2044161"/>
                <a:gd name="connsiteX15" fmla="*/ 993893 w 1173949"/>
                <a:gd name="connsiteY15" fmla="*/ 2044161 h 2044161"/>
                <a:gd name="connsiteX16" fmla="*/ 644373 w 1173949"/>
                <a:gd name="connsiteY16" fmla="*/ 1278042 h 2044161"/>
                <a:gd name="connsiteX17" fmla="*/ 711453 w 1173949"/>
                <a:gd name="connsiteY17" fmla="*/ 1154474 h 2044161"/>
                <a:gd name="connsiteX18" fmla="*/ 587885 w 1173949"/>
                <a:gd name="connsiteY18" fmla="*/ 850851 h 2044161"/>
                <a:gd name="connsiteX19" fmla="*/ 563172 w 1173949"/>
                <a:gd name="connsiteY19" fmla="*/ 808485 h 2044161"/>
                <a:gd name="connsiteX20" fmla="*/ 171286 w 1173949"/>
                <a:gd name="connsiteY20" fmla="*/ 529575 h 2044161"/>
                <a:gd name="connsiteX21" fmla="*/ 58310 w 1173949"/>
                <a:gd name="connsiteY21" fmla="*/ 483679 h 2044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3949" h="2044161">
                  <a:moveTo>
                    <a:pt x="58310" y="483679"/>
                  </a:moveTo>
                  <a:lnTo>
                    <a:pt x="150103" y="444843"/>
                  </a:lnTo>
                  <a:cubicBezTo>
                    <a:pt x="140385" y="375099"/>
                    <a:pt x="70387" y="258917"/>
                    <a:pt x="0" y="73131"/>
                  </a:cubicBezTo>
                  <a:cubicBezTo>
                    <a:pt x="143063" y="23379"/>
                    <a:pt x="145973" y="10346"/>
                    <a:pt x="174817" y="0"/>
                  </a:cubicBezTo>
                  <a:lnTo>
                    <a:pt x="173066" y="3139"/>
                  </a:lnTo>
                  <a:cubicBezTo>
                    <a:pt x="206606" y="52566"/>
                    <a:pt x="333397" y="235890"/>
                    <a:pt x="376055" y="296562"/>
                  </a:cubicBezTo>
                  <a:cubicBezTo>
                    <a:pt x="426157" y="368136"/>
                    <a:pt x="396752" y="367172"/>
                    <a:pt x="429013" y="367172"/>
                  </a:cubicBezTo>
                  <a:cubicBezTo>
                    <a:pt x="457416" y="367172"/>
                    <a:pt x="391354" y="367173"/>
                    <a:pt x="485501" y="427191"/>
                  </a:cubicBezTo>
                  <a:cubicBezTo>
                    <a:pt x="579648" y="487210"/>
                    <a:pt x="901196" y="665485"/>
                    <a:pt x="993893" y="727283"/>
                  </a:cubicBezTo>
                  <a:cubicBezTo>
                    <a:pt x="1058421" y="770302"/>
                    <a:pt x="1044477" y="747251"/>
                    <a:pt x="1057442" y="773180"/>
                  </a:cubicBezTo>
                  <a:cubicBezTo>
                    <a:pt x="1082682" y="823659"/>
                    <a:pt x="1082156" y="804187"/>
                    <a:pt x="1082156" y="826137"/>
                  </a:cubicBezTo>
                  <a:lnTo>
                    <a:pt x="1082156" y="903808"/>
                  </a:lnTo>
                  <a:lnTo>
                    <a:pt x="1082156" y="999132"/>
                  </a:lnTo>
                  <a:lnTo>
                    <a:pt x="1096278" y="1182718"/>
                  </a:lnTo>
                  <a:lnTo>
                    <a:pt x="1173949" y="1941776"/>
                  </a:lnTo>
                  <a:lnTo>
                    <a:pt x="993893" y="2044161"/>
                  </a:lnTo>
                  <a:lnTo>
                    <a:pt x="644373" y="1278042"/>
                  </a:lnTo>
                  <a:lnTo>
                    <a:pt x="711453" y="1154474"/>
                  </a:lnTo>
                  <a:lnTo>
                    <a:pt x="587885" y="850851"/>
                  </a:lnTo>
                  <a:lnTo>
                    <a:pt x="563172" y="808485"/>
                  </a:lnTo>
                  <a:lnTo>
                    <a:pt x="171286" y="529575"/>
                  </a:lnTo>
                  <a:lnTo>
                    <a:pt x="58310" y="483679"/>
                  </a:lnTo>
                  <a:close/>
                </a:path>
              </a:pathLst>
            </a:custGeom>
            <a:solidFill>
              <a:srgbClr val="FFCC00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Forma livre 57"/>
            <p:cNvSpPr/>
            <p:nvPr/>
          </p:nvSpPr>
          <p:spPr>
            <a:xfrm>
              <a:off x="4123110" y="2169399"/>
              <a:ext cx="1400111" cy="1745951"/>
            </a:xfrm>
            <a:custGeom>
              <a:avLst/>
              <a:gdLst>
                <a:gd name="connsiteX0" fmla="*/ 0 w 1377736"/>
                <a:gd name="connsiteY0" fmla="*/ 199449 h 1745951"/>
                <a:gd name="connsiteX1" fmla="*/ 177970 w 1377736"/>
                <a:gd name="connsiteY1" fmla="*/ 297640 h 1745951"/>
                <a:gd name="connsiteX2" fmla="*/ 239339 w 1377736"/>
                <a:gd name="connsiteY2" fmla="*/ 362078 h 1745951"/>
                <a:gd name="connsiteX3" fmla="*/ 266955 w 1377736"/>
                <a:gd name="connsiteY3" fmla="*/ 444926 h 1745951"/>
                <a:gd name="connsiteX4" fmla="*/ 260818 w 1377736"/>
                <a:gd name="connsiteY4" fmla="*/ 518569 h 1745951"/>
                <a:gd name="connsiteX5" fmla="*/ 285366 w 1377736"/>
                <a:gd name="connsiteY5" fmla="*/ 589143 h 1745951"/>
                <a:gd name="connsiteX6" fmla="*/ 432652 w 1377736"/>
                <a:gd name="connsiteY6" fmla="*/ 739498 h 1745951"/>
                <a:gd name="connsiteX7" fmla="*/ 549253 w 1377736"/>
                <a:gd name="connsiteY7" fmla="*/ 948153 h 1745951"/>
                <a:gd name="connsiteX8" fmla="*/ 589143 w 1377736"/>
                <a:gd name="connsiteY8" fmla="*/ 1083165 h 1745951"/>
                <a:gd name="connsiteX9" fmla="*/ 583006 w 1377736"/>
                <a:gd name="connsiteY9" fmla="*/ 1310231 h 1745951"/>
                <a:gd name="connsiteX10" fmla="*/ 595280 w 1377736"/>
                <a:gd name="connsiteY10" fmla="*/ 1442174 h 1745951"/>
                <a:gd name="connsiteX11" fmla="*/ 625965 w 1377736"/>
                <a:gd name="connsiteY11" fmla="*/ 1543433 h 1745951"/>
                <a:gd name="connsiteX12" fmla="*/ 714950 w 1377736"/>
                <a:gd name="connsiteY12" fmla="*/ 1663103 h 1745951"/>
                <a:gd name="connsiteX13" fmla="*/ 849962 w 1377736"/>
                <a:gd name="connsiteY13" fmla="*/ 1727541 h 1745951"/>
                <a:gd name="connsiteX14" fmla="*/ 945084 w 1377736"/>
                <a:gd name="connsiteY14" fmla="*/ 1745951 h 1745951"/>
                <a:gd name="connsiteX15" fmla="*/ 1058617 w 1377736"/>
                <a:gd name="connsiteY15" fmla="*/ 1718335 h 1745951"/>
                <a:gd name="connsiteX16" fmla="*/ 1159876 w 1377736"/>
                <a:gd name="connsiteY16" fmla="*/ 1690719 h 1745951"/>
                <a:gd name="connsiteX17" fmla="*/ 1208971 w 1377736"/>
                <a:gd name="connsiteY17" fmla="*/ 1690719 h 1745951"/>
                <a:gd name="connsiteX18" fmla="*/ 1264204 w 1377736"/>
                <a:gd name="connsiteY18" fmla="*/ 1635487 h 1745951"/>
                <a:gd name="connsiteX19" fmla="*/ 1377736 w 1377736"/>
                <a:gd name="connsiteY19" fmla="*/ 1567981 h 1745951"/>
                <a:gd name="connsiteX20" fmla="*/ 1027932 w 1377736"/>
                <a:gd name="connsiteY20" fmla="*/ 803935 h 1745951"/>
                <a:gd name="connsiteX21" fmla="*/ 1089302 w 1377736"/>
                <a:gd name="connsiteY21" fmla="*/ 678129 h 1745951"/>
                <a:gd name="connsiteX22" fmla="*/ 951221 w 1377736"/>
                <a:gd name="connsiteY22" fmla="*/ 328324 h 1745951"/>
                <a:gd name="connsiteX23" fmla="*/ 561527 w 1377736"/>
                <a:gd name="connsiteY23" fmla="*/ 55232 h 1745951"/>
                <a:gd name="connsiteX24" fmla="*/ 438789 w 1377736"/>
                <a:gd name="connsiteY24" fmla="*/ 0 h 1745951"/>
                <a:gd name="connsiteX25" fmla="*/ 242408 w 1377736"/>
                <a:gd name="connsiteY25" fmla="*/ 76711 h 1745951"/>
                <a:gd name="connsiteX26" fmla="*/ 190244 w 1377736"/>
                <a:gd name="connsiteY26" fmla="*/ 76711 h 1745951"/>
                <a:gd name="connsiteX27" fmla="*/ 0 w 1377736"/>
                <a:gd name="connsiteY27" fmla="*/ 199449 h 1745951"/>
                <a:gd name="connsiteX0" fmla="*/ 0 w 1377736"/>
                <a:gd name="connsiteY0" fmla="*/ 199449 h 1745951"/>
                <a:gd name="connsiteX1" fmla="*/ 177970 w 1377736"/>
                <a:gd name="connsiteY1" fmla="*/ 297640 h 1745951"/>
                <a:gd name="connsiteX2" fmla="*/ 239339 w 1377736"/>
                <a:gd name="connsiteY2" fmla="*/ 362078 h 1745951"/>
                <a:gd name="connsiteX3" fmla="*/ 266955 w 1377736"/>
                <a:gd name="connsiteY3" fmla="*/ 444926 h 1745951"/>
                <a:gd name="connsiteX4" fmla="*/ 260818 w 1377736"/>
                <a:gd name="connsiteY4" fmla="*/ 518569 h 1745951"/>
                <a:gd name="connsiteX5" fmla="*/ 285366 w 1377736"/>
                <a:gd name="connsiteY5" fmla="*/ 589143 h 1745951"/>
                <a:gd name="connsiteX6" fmla="*/ 432652 w 1377736"/>
                <a:gd name="connsiteY6" fmla="*/ 739498 h 1745951"/>
                <a:gd name="connsiteX7" fmla="*/ 549253 w 1377736"/>
                <a:gd name="connsiteY7" fmla="*/ 948153 h 1745951"/>
                <a:gd name="connsiteX8" fmla="*/ 589143 w 1377736"/>
                <a:gd name="connsiteY8" fmla="*/ 1083165 h 1745951"/>
                <a:gd name="connsiteX9" fmla="*/ 583006 w 1377736"/>
                <a:gd name="connsiteY9" fmla="*/ 1310231 h 1745951"/>
                <a:gd name="connsiteX10" fmla="*/ 595280 w 1377736"/>
                <a:gd name="connsiteY10" fmla="*/ 1442174 h 1745951"/>
                <a:gd name="connsiteX11" fmla="*/ 625965 w 1377736"/>
                <a:gd name="connsiteY11" fmla="*/ 1543433 h 1745951"/>
                <a:gd name="connsiteX12" fmla="*/ 714950 w 1377736"/>
                <a:gd name="connsiteY12" fmla="*/ 1663103 h 1745951"/>
                <a:gd name="connsiteX13" fmla="*/ 849962 w 1377736"/>
                <a:gd name="connsiteY13" fmla="*/ 1727541 h 1745951"/>
                <a:gd name="connsiteX14" fmla="*/ 945084 w 1377736"/>
                <a:gd name="connsiteY14" fmla="*/ 1745951 h 1745951"/>
                <a:gd name="connsiteX15" fmla="*/ 1058617 w 1377736"/>
                <a:gd name="connsiteY15" fmla="*/ 1718335 h 1745951"/>
                <a:gd name="connsiteX16" fmla="*/ 1159876 w 1377736"/>
                <a:gd name="connsiteY16" fmla="*/ 1690719 h 1745951"/>
                <a:gd name="connsiteX17" fmla="*/ 1208971 w 1377736"/>
                <a:gd name="connsiteY17" fmla="*/ 1690719 h 1745951"/>
                <a:gd name="connsiteX18" fmla="*/ 1264204 w 1377736"/>
                <a:gd name="connsiteY18" fmla="*/ 1635487 h 1745951"/>
                <a:gd name="connsiteX19" fmla="*/ 1377736 w 1377736"/>
                <a:gd name="connsiteY19" fmla="*/ 1567981 h 1745951"/>
                <a:gd name="connsiteX20" fmla="*/ 1027932 w 1377736"/>
                <a:gd name="connsiteY20" fmla="*/ 803935 h 1745951"/>
                <a:gd name="connsiteX21" fmla="*/ 1089302 w 1377736"/>
                <a:gd name="connsiteY21" fmla="*/ 678129 h 1745951"/>
                <a:gd name="connsiteX22" fmla="*/ 951221 w 1377736"/>
                <a:gd name="connsiteY22" fmla="*/ 328324 h 1745951"/>
                <a:gd name="connsiteX23" fmla="*/ 561527 w 1377736"/>
                <a:gd name="connsiteY23" fmla="*/ 55232 h 1745951"/>
                <a:gd name="connsiteX24" fmla="*/ 438789 w 1377736"/>
                <a:gd name="connsiteY24" fmla="*/ 0 h 1745951"/>
                <a:gd name="connsiteX25" fmla="*/ 242408 w 1377736"/>
                <a:gd name="connsiteY25" fmla="*/ 76711 h 1745951"/>
                <a:gd name="connsiteX26" fmla="*/ 190244 w 1377736"/>
                <a:gd name="connsiteY26" fmla="*/ 76711 h 1745951"/>
                <a:gd name="connsiteX27" fmla="*/ 49095 w 1377736"/>
                <a:gd name="connsiteY27" fmla="*/ 162628 h 1745951"/>
                <a:gd name="connsiteX28" fmla="*/ 0 w 1377736"/>
                <a:gd name="connsiteY28" fmla="*/ 199449 h 1745951"/>
                <a:gd name="connsiteX0" fmla="*/ 42732 w 1420468"/>
                <a:gd name="connsiteY0" fmla="*/ 199449 h 1745951"/>
                <a:gd name="connsiteX1" fmla="*/ 220702 w 1420468"/>
                <a:gd name="connsiteY1" fmla="*/ 297640 h 1745951"/>
                <a:gd name="connsiteX2" fmla="*/ 282071 w 1420468"/>
                <a:gd name="connsiteY2" fmla="*/ 362078 h 1745951"/>
                <a:gd name="connsiteX3" fmla="*/ 309687 w 1420468"/>
                <a:gd name="connsiteY3" fmla="*/ 444926 h 1745951"/>
                <a:gd name="connsiteX4" fmla="*/ 303550 w 1420468"/>
                <a:gd name="connsiteY4" fmla="*/ 518569 h 1745951"/>
                <a:gd name="connsiteX5" fmla="*/ 328098 w 1420468"/>
                <a:gd name="connsiteY5" fmla="*/ 589143 h 1745951"/>
                <a:gd name="connsiteX6" fmla="*/ 475384 w 1420468"/>
                <a:gd name="connsiteY6" fmla="*/ 739498 h 1745951"/>
                <a:gd name="connsiteX7" fmla="*/ 591985 w 1420468"/>
                <a:gd name="connsiteY7" fmla="*/ 948153 h 1745951"/>
                <a:gd name="connsiteX8" fmla="*/ 631875 w 1420468"/>
                <a:gd name="connsiteY8" fmla="*/ 1083165 h 1745951"/>
                <a:gd name="connsiteX9" fmla="*/ 625738 w 1420468"/>
                <a:gd name="connsiteY9" fmla="*/ 1310231 h 1745951"/>
                <a:gd name="connsiteX10" fmla="*/ 638012 w 1420468"/>
                <a:gd name="connsiteY10" fmla="*/ 1442174 h 1745951"/>
                <a:gd name="connsiteX11" fmla="*/ 668697 w 1420468"/>
                <a:gd name="connsiteY11" fmla="*/ 1543433 h 1745951"/>
                <a:gd name="connsiteX12" fmla="*/ 757682 w 1420468"/>
                <a:gd name="connsiteY12" fmla="*/ 1663103 h 1745951"/>
                <a:gd name="connsiteX13" fmla="*/ 892694 w 1420468"/>
                <a:gd name="connsiteY13" fmla="*/ 1727541 h 1745951"/>
                <a:gd name="connsiteX14" fmla="*/ 987816 w 1420468"/>
                <a:gd name="connsiteY14" fmla="*/ 1745951 h 1745951"/>
                <a:gd name="connsiteX15" fmla="*/ 1101349 w 1420468"/>
                <a:gd name="connsiteY15" fmla="*/ 1718335 h 1745951"/>
                <a:gd name="connsiteX16" fmla="*/ 1202608 w 1420468"/>
                <a:gd name="connsiteY16" fmla="*/ 1690719 h 1745951"/>
                <a:gd name="connsiteX17" fmla="*/ 1251703 w 1420468"/>
                <a:gd name="connsiteY17" fmla="*/ 1690719 h 1745951"/>
                <a:gd name="connsiteX18" fmla="*/ 1306936 w 1420468"/>
                <a:gd name="connsiteY18" fmla="*/ 1635487 h 1745951"/>
                <a:gd name="connsiteX19" fmla="*/ 1420468 w 1420468"/>
                <a:gd name="connsiteY19" fmla="*/ 1567981 h 1745951"/>
                <a:gd name="connsiteX20" fmla="*/ 1070664 w 1420468"/>
                <a:gd name="connsiteY20" fmla="*/ 803935 h 1745951"/>
                <a:gd name="connsiteX21" fmla="*/ 1132034 w 1420468"/>
                <a:gd name="connsiteY21" fmla="*/ 678129 h 1745951"/>
                <a:gd name="connsiteX22" fmla="*/ 993953 w 1420468"/>
                <a:gd name="connsiteY22" fmla="*/ 328324 h 1745951"/>
                <a:gd name="connsiteX23" fmla="*/ 604259 w 1420468"/>
                <a:gd name="connsiteY23" fmla="*/ 55232 h 1745951"/>
                <a:gd name="connsiteX24" fmla="*/ 481521 w 1420468"/>
                <a:gd name="connsiteY24" fmla="*/ 0 h 1745951"/>
                <a:gd name="connsiteX25" fmla="*/ 285140 w 1420468"/>
                <a:gd name="connsiteY25" fmla="*/ 76711 h 1745951"/>
                <a:gd name="connsiteX26" fmla="*/ 232976 w 1420468"/>
                <a:gd name="connsiteY26" fmla="*/ 76711 h 1745951"/>
                <a:gd name="connsiteX27" fmla="*/ 91827 w 1420468"/>
                <a:gd name="connsiteY27" fmla="*/ 162628 h 1745951"/>
                <a:gd name="connsiteX28" fmla="*/ 42732 w 1420468"/>
                <a:gd name="connsiteY28" fmla="*/ 199449 h 1745951"/>
                <a:gd name="connsiteX0" fmla="*/ 114202 w 1491938"/>
                <a:gd name="connsiteY0" fmla="*/ 199449 h 1745951"/>
                <a:gd name="connsiteX1" fmla="*/ 292172 w 1491938"/>
                <a:gd name="connsiteY1" fmla="*/ 297640 h 1745951"/>
                <a:gd name="connsiteX2" fmla="*/ 353541 w 1491938"/>
                <a:gd name="connsiteY2" fmla="*/ 362078 h 1745951"/>
                <a:gd name="connsiteX3" fmla="*/ 381157 w 1491938"/>
                <a:gd name="connsiteY3" fmla="*/ 444926 h 1745951"/>
                <a:gd name="connsiteX4" fmla="*/ 375020 w 1491938"/>
                <a:gd name="connsiteY4" fmla="*/ 518569 h 1745951"/>
                <a:gd name="connsiteX5" fmla="*/ 399568 w 1491938"/>
                <a:gd name="connsiteY5" fmla="*/ 589143 h 1745951"/>
                <a:gd name="connsiteX6" fmla="*/ 546854 w 1491938"/>
                <a:gd name="connsiteY6" fmla="*/ 739498 h 1745951"/>
                <a:gd name="connsiteX7" fmla="*/ 663455 w 1491938"/>
                <a:gd name="connsiteY7" fmla="*/ 948153 h 1745951"/>
                <a:gd name="connsiteX8" fmla="*/ 703345 w 1491938"/>
                <a:gd name="connsiteY8" fmla="*/ 1083165 h 1745951"/>
                <a:gd name="connsiteX9" fmla="*/ 697208 w 1491938"/>
                <a:gd name="connsiteY9" fmla="*/ 1310231 h 1745951"/>
                <a:gd name="connsiteX10" fmla="*/ 709482 w 1491938"/>
                <a:gd name="connsiteY10" fmla="*/ 1442174 h 1745951"/>
                <a:gd name="connsiteX11" fmla="*/ 740167 w 1491938"/>
                <a:gd name="connsiteY11" fmla="*/ 1543433 h 1745951"/>
                <a:gd name="connsiteX12" fmla="*/ 829152 w 1491938"/>
                <a:gd name="connsiteY12" fmla="*/ 1663103 h 1745951"/>
                <a:gd name="connsiteX13" fmla="*/ 964164 w 1491938"/>
                <a:gd name="connsiteY13" fmla="*/ 1727541 h 1745951"/>
                <a:gd name="connsiteX14" fmla="*/ 1059286 w 1491938"/>
                <a:gd name="connsiteY14" fmla="*/ 1745951 h 1745951"/>
                <a:gd name="connsiteX15" fmla="*/ 1172819 w 1491938"/>
                <a:gd name="connsiteY15" fmla="*/ 1718335 h 1745951"/>
                <a:gd name="connsiteX16" fmla="*/ 1274078 w 1491938"/>
                <a:gd name="connsiteY16" fmla="*/ 1690719 h 1745951"/>
                <a:gd name="connsiteX17" fmla="*/ 1323173 w 1491938"/>
                <a:gd name="connsiteY17" fmla="*/ 1690719 h 1745951"/>
                <a:gd name="connsiteX18" fmla="*/ 1378406 w 1491938"/>
                <a:gd name="connsiteY18" fmla="*/ 1635487 h 1745951"/>
                <a:gd name="connsiteX19" fmla="*/ 1491938 w 1491938"/>
                <a:gd name="connsiteY19" fmla="*/ 1567981 h 1745951"/>
                <a:gd name="connsiteX20" fmla="*/ 1142134 w 1491938"/>
                <a:gd name="connsiteY20" fmla="*/ 803935 h 1745951"/>
                <a:gd name="connsiteX21" fmla="*/ 1203504 w 1491938"/>
                <a:gd name="connsiteY21" fmla="*/ 678129 h 1745951"/>
                <a:gd name="connsiteX22" fmla="*/ 1065423 w 1491938"/>
                <a:gd name="connsiteY22" fmla="*/ 328324 h 1745951"/>
                <a:gd name="connsiteX23" fmla="*/ 675729 w 1491938"/>
                <a:gd name="connsiteY23" fmla="*/ 55232 h 1745951"/>
                <a:gd name="connsiteX24" fmla="*/ 552991 w 1491938"/>
                <a:gd name="connsiteY24" fmla="*/ 0 h 1745951"/>
                <a:gd name="connsiteX25" fmla="*/ 356610 w 1491938"/>
                <a:gd name="connsiteY25" fmla="*/ 76711 h 1745951"/>
                <a:gd name="connsiteX26" fmla="*/ 304446 w 1491938"/>
                <a:gd name="connsiteY26" fmla="*/ 76711 h 1745951"/>
                <a:gd name="connsiteX27" fmla="*/ 91827 w 1491938"/>
                <a:gd name="connsiteY27" fmla="*/ 162628 h 1745951"/>
                <a:gd name="connsiteX28" fmla="*/ 114202 w 1491938"/>
                <a:gd name="connsiteY28" fmla="*/ 199449 h 1745951"/>
                <a:gd name="connsiteX0" fmla="*/ 114202 w 1491938"/>
                <a:gd name="connsiteY0" fmla="*/ 199449 h 1745951"/>
                <a:gd name="connsiteX1" fmla="*/ 292172 w 1491938"/>
                <a:gd name="connsiteY1" fmla="*/ 297640 h 1745951"/>
                <a:gd name="connsiteX2" fmla="*/ 353541 w 1491938"/>
                <a:gd name="connsiteY2" fmla="*/ 362078 h 1745951"/>
                <a:gd name="connsiteX3" fmla="*/ 381157 w 1491938"/>
                <a:gd name="connsiteY3" fmla="*/ 444926 h 1745951"/>
                <a:gd name="connsiteX4" fmla="*/ 375020 w 1491938"/>
                <a:gd name="connsiteY4" fmla="*/ 518569 h 1745951"/>
                <a:gd name="connsiteX5" fmla="*/ 399568 w 1491938"/>
                <a:gd name="connsiteY5" fmla="*/ 589143 h 1745951"/>
                <a:gd name="connsiteX6" fmla="*/ 546854 w 1491938"/>
                <a:gd name="connsiteY6" fmla="*/ 739498 h 1745951"/>
                <a:gd name="connsiteX7" fmla="*/ 663455 w 1491938"/>
                <a:gd name="connsiteY7" fmla="*/ 948153 h 1745951"/>
                <a:gd name="connsiteX8" fmla="*/ 703345 w 1491938"/>
                <a:gd name="connsiteY8" fmla="*/ 1083165 h 1745951"/>
                <a:gd name="connsiteX9" fmla="*/ 697208 w 1491938"/>
                <a:gd name="connsiteY9" fmla="*/ 1310231 h 1745951"/>
                <a:gd name="connsiteX10" fmla="*/ 709482 w 1491938"/>
                <a:gd name="connsiteY10" fmla="*/ 1442174 h 1745951"/>
                <a:gd name="connsiteX11" fmla="*/ 740167 w 1491938"/>
                <a:gd name="connsiteY11" fmla="*/ 1543433 h 1745951"/>
                <a:gd name="connsiteX12" fmla="*/ 829152 w 1491938"/>
                <a:gd name="connsiteY12" fmla="*/ 1663103 h 1745951"/>
                <a:gd name="connsiteX13" fmla="*/ 964164 w 1491938"/>
                <a:gd name="connsiteY13" fmla="*/ 1727541 h 1745951"/>
                <a:gd name="connsiteX14" fmla="*/ 1059286 w 1491938"/>
                <a:gd name="connsiteY14" fmla="*/ 1745951 h 1745951"/>
                <a:gd name="connsiteX15" fmla="*/ 1172819 w 1491938"/>
                <a:gd name="connsiteY15" fmla="*/ 1718335 h 1745951"/>
                <a:gd name="connsiteX16" fmla="*/ 1274078 w 1491938"/>
                <a:gd name="connsiteY16" fmla="*/ 1690719 h 1745951"/>
                <a:gd name="connsiteX17" fmla="*/ 1323173 w 1491938"/>
                <a:gd name="connsiteY17" fmla="*/ 1690719 h 1745951"/>
                <a:gd name="connsiteX18" fmla="*/ 1378406 w 1491938"/>
                <a:gd name="connsiteY18" fmla="*/ 1635487 h 1745951"/>
                <a:gd name="connsiteX19" fmla="*/ 1491938 w 1491938"/>
                <a:gd name="connsiteY19" fmla="*/ 1567981 h 1745951"/>
                <a:gd name="connsiteX20" fmla="*/ 1142134 w 1491938"/>
                <a:gd name="connsiteY20" fmla="*/ 803935 h 1745951"/>
                <a:gd name="connsiteX21" fmla="*/ 1203504 w 1491938"/>
                <a:gd name="connsiteY21" fmla="*/ 678129 h 1745951"/>
                <a:gd name="connsiteX22" fmla="*/ 1065423 w 1491938"/>
                <a:gd name="connsiteY22" fmla="*/ 328324 h 1745951"/>
                <a:gd name="connsiteX23" fmla="*/ 675729 w 1491938"/>
                <a:gd name="connsiteY23" fmla="*/ 55232 h 1745951"/>
                <a:gd name="connsiteX24" fmla="*/ 552991 w 1491938"/>
                <a:gd name="connsiteY24" fmla="*/ 0 h 1745951"/>
                <a:gd name="connsiteX25" fmla="*/ 356610 w 1491938"/>
                <a:gd name="connsiteY25" fmla="*/ 76711 h 1745951"/>
                <a:gd name="connsiteX26" fmla="*/ 304446 w 1491938"/>
                <a:gd name="connsiteY26" fmla="*/ 76711 h 1745951"/>
                <a:gd name="connsiteX27" fmla="*/ 91827 w 1491938"/>
                <a:gd name="connsiteY27" fmla="*/ 162628 h 1745951"/>
                <a:gd name="connsiteX28" fmla="*/ 114202 w 1491938"/>
                <a:gd name="connsiteY28" fmla="*/ 199449 h 1745951"/>
                <a:gd name="connsiteX0" fmla="*/ 114202 w 1491938"/>
                <a:gd name="connsiteY0" fmla="*/ 199449 h 1745951"/>
                <a:gd name="connsiteX1" fmla="*/ 292172 w 1491938"/>
                <a:gd name="connsiteY1" fmla="*/ 297640 h 1745951"/>
                <a:gd name="connsiteX2" fmla="*/ 353541 w 1491938"/>
                <a:gd name="connsiteY2" fmla="*/ 362078 h 1745951"/>
                <a:gd name="connsiteX3" fmla="*/ 381157 w 1491938"/>
                <a:gd name="connsiteY3" fmla="*/ 444926 h 1745951"/>
                <a:gd name="connsiteX4" fmla="*/ 375020 w 1491938"/>
                <a:gd name="connsiteY4" fmla="*/ 518569 h 1745951"/>
                <a:gd name="connsiteX5" fmla="*/ 399568 w 1491938"/>
                <a:gd name="connsiteY5" fmla="*/ 589143 h 1745951"/>
                <a:gd name="connsiteX6" fmla="*/ 546854 w 1491938"/>
                <a:gd name="connsiteY6" fmla="*/ 739498 h 1745951"/>
                <a:gd name="connsiteX7" fmla="*/ 663455 w 1491938"/>
                <a:gd name="connsiteY7" fmla="*/ 948153 h 1745951"/>
                <a:gd name="connsiteX8" fmla="*/ 703345 w 1491938"/>
                <a:gd name="connsiteY8" fmla="*/ 1083165 h 1745951"/>
                <a:gd name="connsiteX9" fmla="*/ 697208 w 1491938"/>
                <a:gd name="connsiteY9" fmla="*/ 1310231 h 1745951"/>
                <a:gd name="connsiteX10" fmla="*/ 709482 w 1491938"/>
                <a:gd name="connsiteY10" fmla="*/ 1442174 h 1745951"/>
                <a:gd name="connsiteX11" fmla="*/ 740167 w 1491938"/>
                <a:gd name="connsiteY11" fmla="*/ 1543433 h 1745951"/>
                <a:gd name="connsiteX12" fmla="*/ 829152 w 1491938"/>
                <a:gd name="connsiteY12" fmla="*/ 1663103 h 1745951"/>
                <a:gd name="connsiteX13" fmla="*/ 964164 w 1491938"/>
                <a:gd name="connsiteY13" fmla="*/ 1727541 h 1745951"/>
                <a:gd name="connsiteX14" fmla="*/ 1059286 w 1491938"/>
                <a:gd name="connsiteY14" fmla="*/ 1745951 h 1745951"/>
                <a:gd name="connsiteX15" fmla="*/ 1172819 w 1491938"/>
                <a:gd name="connsiteY15" fmla="*/ 1718335 h 1745951"/>
                <a:gd name="connsiteX16" fmla="*/ 1274078 w 1491938"/>
                <a:gd name="connsiteY16" fmla="*/ 1690719 h 1745951"/>
                <a:gd name="connsiteX17" fmla="*/ 1323173 w 1491938"/>
                <a:gd name="connsiteY17" fmla="*/ 1690719 h 1745951"/>
                <a:gd name="connsiteX18" fmla="*/ 1378406 w 1491938"/>
                <a:gd name="connsiteY18" fmla="*/ 1635487 h 1745951"/>
                <a:gd name="connsiteX19" fmla="*/ 1491938 w 1491938"/>
                <a:gd name="connsiteY19" fmla="*/ 1567981 h 1745951"/>
                <a:gd name="connsiteX20" fmla="*/ 1142134 w 1491938"/>
                <a:gd name="connsiteY20" fmla="*/ 803935 h 1745951"/>
                <a:gd name="connsiteX21" fmla="*/ 1203504 w 1491938"/>
                <a:gd name="connsiteY21" fmla="*/ 678129 h 1745951"/>
                <a:gd name="connsiteX22" fmla="*/ 1065423 w 1491938"/>
                <a:gd name="connsiteY22" fmla="*/ 328324 h 1745951"/>
                <a:gd name="connsiteX23" fmla="*/ 675729 w 1491938"/>
                <a:gd name="connsiteY23" fmla="*/ 55232 h 1745951"/>
                <a:gd name="connsiteX24" fmla="*/ 552991 w 1491938"/>
                <a:gd name="connsiteY24" fmla="*/ 0 h 1745951"/>
                <a:gd name="connsiteX25" fmla="*/ 356610 w 1491938"/>
                <a:gd name="connsiteY25" fmla="*/ 76711 h 1745951"/>
                <a:gd name="connsiteX26" fmla="*/ 304446 w 1491938"/>
                <a:gd name="connsiteY26" fmla="*/ 76711 h 1745951"/>
                <a:gd name="connsiteX27" fmla="*/ 91827 w 1491938"/>
                <a:gd name="connsiteY27" fmla="*/ 162628 h 1745951"/>
                <a:gd name="connsiteX28" fmla="*/ 114202 w 1491938"/>
                <a:gd name="connsiteY28" fmla="*/ 199449 h 1745951"/>
                <a:gd name="connsiteX0" fmla="*/ 32212 w 1409948"/>
                <a:gd name="connsiteY0" fmla="*/ 199449 h 1745951"/>
                <a:gd name="connsiteX1" fmla="*/ 210182 w 1409948"/>
                <a:gd name="connsiteY1" fmla="*/ 297640 h 1745951"/>
                <a:gd name="connsiteX2" fmla="*/ 271551 w 1409948"/>
                <a:gd name="connsiteY2" fmla="*/ 362078 h 1745951"/>
                <a:gd name="connsiteX3" fmla="*/ 299167 w 1409948"/>
                <a:gd name="connsiteY3" fmla="*/ 444926 h 1745951"/>
                <a:gd name="connsiteX4" fmla="*/ 293030 w 1409948"/>
                <a:gd name="connsiteY4" fmla="*/ 518569 h 1745951"/>
                <a:gd name="connsiteX5" fmla="*/ 317578 w 1409948"/>
                <a:gd name="connsiteY5" fmla="*/ 589143 h 1745951"/>
                <a:gd name="connsiteX6" fmla="*/ 464864 w 1409948"/>
                <a:gd name="connsiteY6" fmla="*/ 739498 h 1745951"/>
                <a:gd name="connsiteX7" fmla="*/ 581465 w 1409948"/>
                <a:gd name="connsiteY7" fmla="*/ 948153 h 1745951"/>
                <a:gd name="connsiteX8" fmla="*/ 621355 w 1409948"/>
                <a:gd name="connsiteY8" fmla="*/ 1083165 h 1745951"/>
                <a:gd name="connsiteX9" fmla="*/ 615218 w 1409948"/>
                <a:gd name="connsiteY9" fmla="*/ 1310231 h 1745951"/>
                <a:gd name="connsiteX10" fmla="*/ 627492 w 1409948"/>
                <a:gd name="connsiteY10" fmla="*/ 1442174 h 1745951"/>
                <a:gd name="connsiteX11" fmla="*/ 658177 w 1409948"/>
                <a:gd name="connsiteY11" fmla="*/ 1543433 h 1745951"/>
                <a:gd name="connsiteX12" fmla="*/ 747162 w 1409948"/>
                <a:gd name="connsiteY12" fmla="*/ 1663103 h 1745951"/>
                <a:gd name="connsiteX13" fmla="*/ 882174 w 1409948"/>
                <a:gd name="connsiteY13" fmla="*/ 1727541 h 1745951"/>
                <a:gd name="connsiteX14" fmla="*/ 977296 w 1409948"/>
                <a:gd name="connsiteY14" fmla="*/ 1745951 h 1745951"/>
                <a:gd name="connsiteX15" fmla="*/ 1090829 w 1409948"/>
                <a:gd name="connsiteY15" fmla="*/ 1718335 h 1745951"/>
                <a:gd name="connsiteX16" fmla="*/ 1192088 w 1409948"/>
                <a:gd name="connsiteY16" fmla="*/ 1690719 h 1745951"/>
                <a:gd name="connsiteX17" fmla="*/ 1241183 w 1409948"/>
                <a:gd name="connsiteY17" fmla="*/ 1690719 h 1745951"/>
                <a:gd name="connsiteX18" fmla="*/ 1296416 w 1409948"/>
                <a:gd name="connsiteY18" fmla="*/ 1635487 h 1745951"/>
                <a:gd name="connsiteX19" fmla="*/ 1409948 w 1409948"/>
                <a:gd name="connsiteY19" fmla="*/ 1567981 h 1745951"/>
                <a:gd name="connsiteX20" fmla="*/ 1060144 w 1409948"/>
                <a:gd name="connsiteY20" fmla="*/ 803935 h 1745951"/>
                <a:gd name="connsiteX21" fmla="*/ 1121514 w 1409948"/>
                <a:gd name="connsiteY21" fmla="*/ 678129 h 1745951"/>
                <a:gd name="connsiteX22" fmla="*/ 983433 w 1409948"/>
                <a:gd name="connsiteY22" fmla="*/ 328324 h 1745951"/>
                <a:gd name="connsiteX23" fmla="*/ 593739 w 1409948"/>
                <a:gd name="connsiteY23" fmla="*/ 55232 h 1745951"/>
                <a:gd name="connsiteX24" fmla="*/ 471001 w 1409948"/>
                <a:gd name="connsiteY24" fmla="*/ 0 h 1745951"/>
                <a:gd name="connsiteX25" fmla="*/ 274620 w 1409948"/>
                <a:gd name="connsiteY25" fmla="*/ 76711 h 1745951"/>
                <a:gd name="connsiteX26" fmla="*/ 222456 w 1409948"/>
                <a:gd name="connsiteY26" fmla="*/ 76711 h 1745951"/>
                <a:gd name="connsiteX27" fmla="*/ 9837 w 1409948"/>
                <a:gd name="connsiteY27" fmla="*/ 162628 h 1745951"/>
                <a:gd name="connsiteX28" fmla="*/ 32212 w 1409948"/>
                <a:gd name="connsiteY28" fmla="*/ 199449 h 1745951"/>
                <a:gd name="connsiteX0" fmla="*/ 32212 w 1409948"/>
                <a:gd name="connsiteY0" fmla="*/ 199449 h 1745951"/>
                <a:gd name="connsiteX1" fmla="*/ 210182 w 1409948"/>
                <a:gd name="connsiteY1" fmla="*/ 297640 h 1745951"/>
                <a:gd name="connsiteX2" fmla="*/ 210182 w 1409948"/>
                <a:gd name="connsiteY2" fmla="*/ 303777 h 1745951"/>
                <a:gd name="connsiteX3" fmla="*/ 271551 w 1409948"/>
                <a:gd name="connsiteY3" fmla="*/ 362078 h 1745951"/>
                <a:gd name="connsiteX4" fmla="*/ 299167 w 1409948"/>
                <a:gd name="connsiteY4" fmla="*/ 444926 h 1745951"/>
                <a:gd name="connsiteX5" fmla="*/ 293030 w 1409948"/>
                <a:gd name="connsiteY5" fmla="*/ 518569 h 1745951"/>
                <a:gd name="connsiteX6" fmla="*/ 317578 w 1409948"/>
                <a:gd name="connsiteY6" fmla="*/ 589143 h 1745951"/>
                <a:gd name="connsiteX7" fmla="*/ 464864 w 1409948"/>
                <a:gd name="connsiteY7" fmla="*/ 739498 h 1745951"/>
                <a:gd name="connsiteX8" fmla="*/ 581465 w 1409948"/>
                <a:gd name="connsiteY8" fmla="*/ 948153 h 1745951"/>
                <a:gd name="connsiteX9" fmla="*/ 621355 w 1409948"/>
                <a:gd name="connsiteY9" fmla="*/ 1083165 h 1745951"/>
                <a:gd name="connsiteX10" fmla="*/ 615218 w 1409948"/>
                <a:gd name="connsiteY10" fmla="*/ 1310231 h 1745951"/>
                <a:gd name="connsiteX11" fmla="*/ 627492 w 1409948"/>
                <a:gd name="connsiteY11" fmla="*/ 1442174 h 1745951"/>
                <a:gd name="connsiteX12" fmla="*/ 658177 w 1409948"/>
                <a:gd name="connsiteY12" fmla="*/ 1543433 h 1745951"/>
                <a:gd name="connsiteX13" fmla="*/ 747162 w 1409948"/>
                <a:gd name="connsiteY13" fmla="*/ 1663103 h 1745951"/>
                <a:gd name="connsiteX14" fmla="*/ 882174 w 1409948"/>
                <a:gd name="connsiteY14" fmla="*/ 1727541 h 1745951"/>
                <a:gd name="connsiteX15" fmla="*/ 977296 w 1409948"/>
                <a:gd name="connsiteY15" fmla="*/ 1745951 h 1745951"/>
                <a:gd name="connsiteX16" fmla="*/ 1090829 w 1409948"/>
                <a:gd name="connsiteY16" fmla="*/ 1718335 h 1745951"/>
                <a:gd name="connsiteX17" fmla="*/ 1192088 w 1409948"/>
                <a:gd name="connsiteY17" fmla="*/ 1690719 h 1745951"/>
                <a:gd name="connsiteX18" fmla="*/ 1241183 w 1409948"/>
                <a:gd name="connsiteY18" fmla="*/ 1690719 h 1745951"/>
                <a:gd name="connsiteX19" fmla="*/ 1296416 w 1409948"/>
                <a:gd name="connsiteY19" fmla="*/ 1635487 h 1745951"/>
                <a:gd name="connsiteX20" fmla="*/ 1409948 w 1409948"/>
                <a:gd name="connsiteY20" fmla="*/ 1567981 h 1745951"/>
                <a:gd name="connsiteX21" fmla="*/ 1060144 w 1409948"/>
                <a:gd name="connsiteY21" fmla="*/ 803935 h 1745951"/>
                <a:gd name="connsiteX22" fmla="*/ 1121514 w 1409948"/>
                <a:gd name="connsiteY22" fmla="*/ 678129 h 1745951"/>
                <a:gd name="connsiteX23" fmla="*/ 983433 w 1409948"/>
                <a:gd name="connsiteY23" fmla="*/ 328324 h 1745951"/>
                <a:gd name="connsiteX24" fmla="*/ 593739 w 1409948"/>
                <a:gd name="connsiteY24" fmla="*/ 55232 h 1745951"/>
                <a:gd name="connsiteX25" fmla="*/ 471001 w 1409948"/>
                <a:gd name="connsiteY25" fmla="*/ 0 h 1745951"/>
                <a:gd name="connsiteX26" fmla="*/ 274620 w 1409948"/>
                <a:gd name="connsiteY26" fmla="*/ 76711 h 1745951"/>
                <a:gd name="connsiteX27" fmla="*/ 222456 w 1409948"/>
                <a:gd name="connsiteY27" fmla="*/ 76711 h 1745951"/>
                <a:gd name="connsiteX28" fmla="*/ 9837 w 1409948"/>
                <a:gd name="connsiteY28" fmla="*/ 162628 h 1745951"/>
                <a:gd name="connsiteX29" fmla="*/ 32212 w 1409948"/>
                <a:gd name="connsiteY29" fmla="*/ 199449 h 1745951"/>
                <a:gd name="connsiteX0" fmla="*/ 32212 w 1409948"/>
                <a:gd name="connsiteY0" fmla="*/ 199449 h 1745951"/>
                <a:gd name="connsiteX1" fmla="*/ 210182 w 1409948"/>
                <a:gd name="connsiteY1" fmla="*/ 297640 h 1745951"/>
                <a:gd name="connsiteX2" fmla="*/ 210182 w 1409948"/>
                <a:gd name="connsiteY2" fmla="*/ 303777 h 1745951"/>
                <a:gd name="connsiteX3" fmla="*/ 271551 w 1409948"/>
                <a:gd name="connsiteY3" fmla="*/ 362078 h 1745951"/>
                <a:gd name="connsiteX4" fmla="*/ 299167 w 1409948"/>
                <a:gd name="connsiteY4" fmla="*/ 444926 h 1745951"/>
                <a:gd name="connsiteX5" fmla="*/ 293030 w 1409948"/>
                <a:gd name="connsiteY5" fmla="*/ 518569 h 1745951"/>
                <a:gd name="connsiteX6" fmla="*/ 317578 w 1409948"/>
                <a:gd name="connsiteY6" fmla="*/ 589143 h 1745951"/>
                <a:gd name="connsiteX7" fmla="*/ 464864 w 1409948"/>
                <a:gd name="connsiteY7" fmla="*/ 739498 h 1745951"/>
                <a:gd name="connsiteX8" fmla="*/ 581465 w 1409948"/>
                <a:gd name="connsiteY8" fmla="*/ 948153 h 1745951"/>
                <a:gd name="connsiteX9" fmla="*/ 621355 w 1409948"/>
                <a:gd name="connsiteY9" fmla="*/ 1083165 h 1745951"/>
                <a:gd name="connsiteX10" fmla="*/ 615218 w 1409948"/>
                <a:gd name="connsiteY10" fmla="*/ 1310231 h 1745951"/>
                <a:gd name="connsiteX11" fmla="*/ 627492 w 1409948"/>
                <a:gd name="connsiteY11" fmla="*/ 1442174 h 1745951"/>
                <a:gd name="connsiteX12" fmla="*/ 658177 w 1409948"/>
                <a:gd name="connsiteY12" fmla="*/ 1543433 h 1745951"/>
                <a:gd name="connsiteX13" fmla="*/ 747162 w 1409948"/>
                <a:gd name="connsiteY13" fmla="*/ 1663103 h 1745951"/>
                <a:gd name="connsiteX14" fmla="*/ 882174 w 1409948"/>
                <a:gd name="connsiteY14" fmla="*/ 1727541 h 1745951"/>
                <a:gd name="connsiteX15" fmla="*/ 977296 w 1409948"/>
                <a:gd name="connsiteY15" fmla="*/ 1745951 h 1745951"/>
                <a:gd name="connsiteX16" fmla="*/ 1090829 w 1409948"/>
                <a:gd name="connsiteY16" fmla="*/ 1718335 h 1745951"/>
                <a:gd name="connsiteX17" fmla="*/ 1192088 w 1409948"/>
                <a:gd name="connsiteY17" fmla="*/ 1690719 h 1745951"/>
                <a:gd name="connsiteX18" fmla="*/ 1241183 w 1409948"/>
                <a:gd name="connsiteY18" fmla="*/ 1690719 h 1745951"/>
                <a:gd name="connsiteX19" fmla="*/ 1296416 w 1409948"/>
                <a:gd name="connsiteY19" fmla="*/ 1635487 h 1745951"/>
                <a:gd name="connsiteX20" fmla="*/ 1409948 w 1409948"/>
                <a:gd name="connsiteY20" fmla="*/ 1567981 h 1745951"/>
                <a:gd name="connsiteX21" fmla="*/ 1060144 w 1409948"/>
                <a:gd name="connsiteY21" fmla="*/ 803935 h 1745951"/>
                <a:gd name="connsiteX22" fmla="*/ 1121514 w 1409948"/>
                <a:gd name="connsiteY22" fmla="*/ 678129 h 1745951"/>
                <a:gd name="connsiteX23" fmla="*/ 983433 w 1409948"/>
                <a:gd name="connsiteY23" fmla="*/ 328324 h 1745951"/>
                <a:gd name="connsiteX24" fmla="*/ 593739 w 1409948"/>
                <a:gd name="connsiteY24" fmla="*/ 55232 h 1745951"/>
                <a:gd name="connsiteX25" fmla="*/ 471001 w 1409948"/>
                <a:gd name="connsiteY25" fmla="*/ 0 h 1745951"/>
                <a:gd name="connsiteX26" fmla="*/ 274620 w 1409948"/>
                <a:gd name="connsiteY26" fmla="*/ 76711 h 1745951"/>
                <a:gd name="connsiteX27" fmla="*/ 222456 w 1409948"/>
                <a:gd name="connsiteY27" fmla="*/ 76711 h 1745951"/>
                <a:gd name="connsiteX28" fmla="*/ 9837 w 1409948"/>
                <a:gd name="connsiteY28" fmla="*/ 162628 h 1745951"/>
                <a:gd name="connsiteX29" fmla="*/ 32212 w 1409948"/>
                <a:gd name="connsiteY29" fmla="*/ 199449 h 1745951"/>
                <a:gd name="connsiteX0" fmla="*/ 32212 w 1409948"/>
                <a:gd name="connsiteY0" fmla="*/ 199449 h 1745951"/>
                <a:gd name="connsiteX1" fmla="*/ 210182 w 1409948"/>
                <a:gd name="connsiteY1" fmla="*/ 297640 h 1745951"/>
                <a:gd name="connsiteX2" fmla="*/ 210182 w 1409948"/>
                <a:gd name="connsiteY2" fmla="*/ 303777 h 1745951"/>
                <a:gd name="connsiteX3" fmla="*/ 271551 w 1409948"/>
                <a:gd name="connsiteY3" fmla="*/ 362078 h 1745951"/>
                <a:gd name="connsiteX4" fmla="*/ 299167 w 1409948"/>
                <a:gd name="connsiteY4" fmla="*/ 444926 h 1745951"/>
                <a:gd name="connsiteX5" fmla="*/ 293030 w 1409948"/>
                <a:gd name="connsiteY5" fmla="*/ 518569 h 1745951"/>
                <a:gd name="connsiteX6" fmla="*/ 317578 w 1409948"/>
                <a:gd name="connsiteY6" fmla="*/ 589143 h 1745951"/>
                <a:gd name="connsiteX7" fmla="*/ 464864 w 1409948"/>
                <a:gd name="connsiteY7" fmla="*/ 739498 h 1745951"/>
                <a:gd name="connsiteX8" fmla="*/ 581465 w 1409948"/>
                <a:gd name="connsiteY8" fmla="*/ 948153 h 1745951"/>
                <a:gd name="connsiteX9" fmla="*/ 621355 w 1409948"/>
                <a:gd name="connsiteY9" fmla="*/ 1083165 h 1745951"/>
                <a:gd name="connsiteX10" fmla="*/ 615218 w 1409948"/>
                <a:gd name="connsiteY10" fmla="*/ 1310231 h 1745951"/>
                <a:gd name="connsiteX11" fmla="*/ 627492 w 1409948"/>
                <a:gd name="connsiteY11" fmla="*/ 1442174 h 1745951"/>
                <a:gd name="connsiteX12" fmla="*/ 658177 w 1409948"/>
                <a:gd name="connsiteY12" fmla="*/ 1543433 h 1745951"/>
                <a:gd name="connsiteX13" fmla="*/ 747162 w 1409948"/>
                <a:gd name="connsiteY13" fmla="*/ 1663103 h 1745951"/>
                <a:gd name="connsiteX14" fmla="*/ 882174 w 1409948"/>
                <a:gd name="connsiteY14" fmla="*/ 1727541 h 1745951"/>
                <a:gd name="connsiteX15" fmla="*/ 977296 w 1409948"/>
                <a:gd name="connsiteY15" fmla="*/ 1745951 h 1745951"/>
                <a:gd name="connsiteX16" fmla="*/ 1090829 w 1409948"/>
                <a:gd name="connsiteY16" fmla="*/ 1718335 h 1745951"/>
                <a:gd name="connsiteX17" fmla="*/ 1192088 w 1409948"/>
                <a:gd name="connsiteY17" fmla="*/ 1690719 h 1745951"/>
                <a:gd name="connsiteX18" fmla="*/ 1241183 w 1409948"/>
                <a:gd name="connsiteY18" fmla="*/ 1690719 h 1745951"/>
                <a:gd name="connsiteX19" fmla="*/ 1296416 w 1409948"/>
                <a:gd name="connsiteY19" fmla="*/ 1635487 h 1745951"/>
                <a:gd name="connsiteX20" fmla="*/ 1409948 w 1409948"/>
                <a:gd name="connsiteY20" fmla="*/ 1567981 h 1745951"/>
                <a:gd name="connsiteX21" fmla="*/ 1060144 w 1409948"/>
                <a:gd name="connsiteY21" fmla="*/ 803935 h 1745951"/>
                <a:gd name="connsiteX22" fmla="*/ 1121514 w 1409948"/>
                <a:gd name="connsiteY22" fmla="*/ 678129 h 1745951"/>
                <a:gd name="connsiteX23" fmla="*/ 983433 w 1409948"/>
                <a:gd name="connsiteY23" fmla="*/ 328324 h 1745951"/>
                <a:gd name="connsiteX24" fmla="*/ 593739 w 1409948"/>
                <a:gd name="connsiteY24" fmla="*/ 55232 h 1745951"/>
                <a:gd name="connsiteX25" fmla="*/ 471001 w 1409948"/>
                <a:gd name="connsiteY25" fmla="*/ 0 h 1745951"/>
                <a:gd name="connsiteX26" fmla="*/ 274620 w 1409948"/>
                <a:gd name="connsiteY26" fmla="*/ 76711 h 1745951"/>
                <a:gd name="connsiteX27" fmla="*/ 222456 w 1409948"/>
                <a:gd name="connsiteY27" fmla="*/ 76711 h 1745951"/>
                <a:gd name="connsiteX28" fmla="*/ 9837 w 1409948"/>
                <a:gd name="connsiteY28" fmla="*/ 162628 h 1745951"/>
                <a:gd name="connsiteX29" fmla="*/ 32212 w 1409948"/>
                <a:gd name="connsiteY29" fmla="*/ 199449 h 1745951"/>
                <a:gd name="connsiteX0" fmla="*/ 22375 w 1400111"/>
                <a:gd name="connsiteY0" fmla="*/ 199449 h 1745951"/>
                <a:gd name="connsiteX1" fmla="*/ 200345 w 1400111"/>
                <a:gd name="connsiteY1" fmla="*/ 297640 h 1745951"/>
                <a:gd name="connsiteX2" fmla="*/ 200345 w 1400111"/>
                <a:gd name="connsiteY2" fmla="*/ 303777 h 1745951"/>
                <a:gd name="connsiteX3" fmla="*/ 261714 w 1400111"/>
                <a:gd name="connsiteY3" fmla="*/ 362078 h 1745951"/>
                <a:gd name="connsiteX4" fmla="*/ 289330 w 1400111"/>
                <a:gd name="connsiteY4" fmla="*/ 444926 h 1745951"/>
                <a:gd name="connsiteX5" fmla="*/ 283193 w 1400111"/>
                <a:gd name="connsiteY5" fmla="*/ 518569 h 1745951"/>
                <a:gd name="connsiteX6" fmla="*/ 307741 w 1400111"/>
                <a:gd name="connsiteY6" fmla="*/ 589143 h 1745951"/>
                <a:gd name="connsiteX7" fmla="*/ 455027 w 1400111"/>
                <a:gd name="connsiteY7" fmla="*/ 739498 h 1745951"/>
                <a:gd name="connsiteX8" fmla="*/ 571628 w 1400111"/>
                <a:gd name="connsiteY8" fmla="*/ 948153 h 1745951"/>
                <a:gd name="connsiteX9" fmla="*/ 611518 w 1400111"/>
                <a:gd name="connsiteY9" fmla="*/ 1083165 h 1745951"/>
                <a:gd name="connsiteX10" fmla="*/ 605381 w 1400111"/>
                <a:gd name="connsiteY10" fmla="*/ 1310231 h 1745951"/>
                <a:gd name="connsiteX11" fmla="*/ 617655 w 1400111"/>
                <a:gd name="connsiteY11" fmla="*/ 1442174 h 1745951"/>
                <a:gd name="connsiteX12" fmla="*/ 648340 w 1400111"/>
                <a:gd name="connsiteY12" fmla="*/ 1543433 h 1745951"/>
                <a:gd name="connsiteX13" fmla="*/ 737325 w 1400111"/>
                <a:gd name="connsiteY13" fmla="*/ 1663103 h 1745951"/>
                <a:gd name="connsiteX14" fmla="*/ 872337 w 1400111"/>
                <a:gd name="connsiteY14" fmla="*/ 1727541 h 1745951"/>
                <a:gd name="connsiteX15" fmla="*/ 967459 w 1400111"/>
                <a:gd name="connsiteY15" fmla="*/ 1745951 h 1745951"/>
                <a:gd name="connsiteX16" fmla="*/ 1080992 w 1400111"/>
                <a:gd name="connsiteY16" fmla="*/ 1718335 h 1745951"/>
                <a:gd name="connsiteX17" fmla="*/ 1182251 w 1400111"/>
                <a:gd name="connsiteY17" fmla="*/ 1690719 h 1745951"/>
                <a:gd name="connsiteX18" fmla="*/ 1231346 w 1400111"/>
                <a:gd name="connsiteY18" fmla="*/ 1690719 h 1745951"/>
                <a:gd name="connsiteX19" fmla="*/ 1286579 w 1400111"/>
                <a:gd name="connsiteY19" fmla="*/ 1635487 h 1745951"/>
                <a:gd name="connsiteX20" fmla="*/ 1400111 w 1400111"/>
                <a:gd name="connsiteY20" fmla="*/ 1567981 h 1745951"/>
                <a:gd name="connsiteX21" fmla="*/ 1050307 w 1400111"/>
                <a:gd name="connsiteY21" fmla="*/ 803935 h 1745951"/>
                <a:gd name="connsiteX22" fmla="*/ 1111677 w 1400111"/>
                <a:gd name="connsiteY22" fmla="*/ 678129 h 1745951"/>
                <a:gd name="connsiteX23" fmla="*/ 973596 w 1400111"/>
                <a:gd name="connsiteY23" fmla="*/ 328324 h 1745951"/>
                <a:gd name="connsiteX24" fmla="*/ 583902 w 1400111"/>
                <a:gd name="connsiteY24" fmla="*/ 55232 h 1745951"/>
                <a:gd name="connsiteX25" fmla="*/ 461164 w 1400111"/>
                <a:gd name="connsiteY25" fmla="*/ 0 h 1745951"/>
                <a:gd name="connsiteX26" fmla="*/ 264783 w 1400111"/>
                <a:gd name="connsiteY26" fmla="*/ 76711 h 1745951"/>
                <a:gd name="connsiteX27" fmla="*/ 212619 w 1400111"/>
                <a:gd name="connsiteY27" fmla="*/ 76711 h 1745951"/>
                <a:gd name="connsiteX28" fmla="*/ 0 w 1400111"/>
                <a:gd name="connsiteY28" fmla="*/ 162628 h 1745951"/>
                <a:gd name="connsiteX29" fmla="*/ 22375 w 1400111"/>
                <a:gd name="connsiteY29" fmla="*/ 199449 h 1745951"/>
                <a:gd name="connsiteX0" fmla="*/ 22375 w 1400111"/>
                <a:gd name="connsiteY0" fmla="*/ 199449 h 1745951"/>
                <a:gd name="connsiteX1" fmla="*/ 200345 w 1400111"/>
                <a:gd name="connsiteY1" fmla="*/ 297640 h 1745951"/>
                <a:gd name="connsiteX2" fmla="*/ 200345 w 1400111"/>
                <a:gd name="connsiteY2" fmla="*/ 303777 h 1745951"/>
                <a:gd name="connsiteX3" fmla="*/ 261714 w 1400111"/>
                <a:gd name="connsiteY3" fmla="*/ 362078 h 1745951"/>
                <a:gd name="connsiteX4" fmla="*/ 289330 w 1400111"/>
                <a:gd name="connsiteY4" fmla="*/ 444926 h 1745951"/>
                <a:gd name="connsiteX5" fmla="*/ 283193 w 1400111"/>
                <a:gd name="connsiteY5" fmla="*/ 518569 h 1745951"/>
                <a:gd name="connsiteX6" fmla="*/ 307741 w 1400111"/>
                <a:gd name="connsiteY6" fmla="*/ 589143 h 1745951"/>
                <a:gd name="connsiteX7" fmla="*/ 455027 w 1400111"/>
                <a:gd name="connsiteY7" fmla="*/ 739498 h 1745951"/>
                <a:gd name="connsiteX8" fmla="*/ 571628 w 1400111"/>
                <a:gd name="connsiteY8" fmla="*/ 948153 h 1745951"/>
                <a:gd name="connsiteX9" fmla="*/ 611518 w 1400111"/>
                <a:gd name="connsiteY9" fmla="*/ 1083165 h 1745951"/>
                <a:gd name="connsiteX10" fmla="*/ 605381 w 1400111"/>
                <a:gd name="connsiteY10" fmla="*/ 1310231 h 1745951"/>
                <a:gd name="connsiteX11" fmla="*/ 617655 w 1400111"/>
                <a:gd name="connsiteY11" fmla="*/ 1442174 h 1745951"/>
                <a:gd name="connsiteX12" fmla="*/ 648340 w 1400111"/>
                <a:gd name="connsiteY12" fmla="*/ 1543433 h 1745951"/>
                <a:gd name="connsiteX13" fmla="*/ 737325 w 1400111"/>
                <a:gd name="connsiteY13" fmla="*/ 1663103 h 1745951"/>
                <a:gd name="connsiteX14" fmla="*/ 872337 w 1400111"/>
                <a:gd name="connsiteY14" fmla="*/ 1727541 h 1745951"/>
                <a:gd name="connsiteX15" fmla="*/ 967459 w 1400111"/>
                <a:gd name="connsiteY15" fmla="*/ 1745951 h 1745951"/>
                <a:gd name="connsiteX16" fmla="*/ 1080992 w 1400111"/>
                <a:gd name="connsiteY16" fmla="*/ 1718335 h 1745951"/>
                <a:gd name="connsiteX17" fmla="*/ 1182251 w 1400111"/>
                <a:gd name="connsiteY17" fmla="*/ 1690719 h 1745951"/>
                <a:gd name="connsiteX18" fmla="*/ 1231346 w 1400111"/>
                <a:gd name="connsiteY18" fmla="*/ 1690719 h 1745951"/>
                <a:gd name="connsiteX19" fmla="*/ 1286579 w 1400111"/>
                <a:gd name="connsiteY19" fmla="*/ 1635487 h 1745951"/>
                <a:gd name="connsiteX20" fmla="*/ 1400111 w 1400111"/>
                <a:gd name="connsiteY20" fmla="*/ 1567981 h 1745951"/>
                <a:gd name="connsiteX21" fmla="*/ 1050307 w 1400111"/>
                <a:gd name="connsiteY21" fmla="*/ 803935 h 1745951"/>
                <a:gd name="connsiteX22" fmla="*/ 1111677 w 1400111"/>
                <a:gd name="connsiteY22" fmla="*/ 678129 h 1745951"/>
                <a:gd name="connsiteX23" fmla="*/ 973596 w 1400111"/>
                <a:gd name="connsiteY23" fmla="*/ 328324 h 1745951"/>
                <a:gd name="connsiteX24" fmla="*/ 583902 w 1400111"/>
                <a:gd name="connsiteY24" fmla="*/ 55232 h 1745951"/>
                <a:gd name="connsiteX25" fmla="*/ 461164 w 1400111"/>
                <a:gd name="connsiteY25" fmla="*/ 0 h 1745951"/>
                <a:gd name="connsiteX26" fmla="*/ 264783 w 1400111"/>
                <a:gd name="connsiteY26" fmla="*/ 76711 h 1745951"/>
                <a:gd name="connsiteX27" fmla="*/ 212619 w 1400111"/>
                <a:gd name="connsiteY27" fmla="*/ 76711 h 1745951"/>
                <a:gd name="connsiteX28" fmla="*/ 0 w 1400111"/>
                <a:gd name="connsiteY28" fmla="*/ 162628 h 1745951"/>
                <a:gd name="connsiteX29" fmla="*/ 22375 w 1400111"/>
                <a:gd name="connsiteY29" fmla="*/ 199449 h 1745951"/>
                <a:gd name="connsiteX0" fmla="*/ 22375 w 1400111"/>
                <a:gd name="connsiteY0" fmla="*/ 199449 h 1745951"/>
                <a:gd name="connsiteX1" fmla="*/ 200345 w 1400111"/>
                <a:gd name="connsiteY1" fmla="*/ 297640 h 1745951"/>
                <a:gd name="connsiteX2" fmla="*/ 200345 w 1400111"/>
                <a:gd name="connsiteY2" fmla="*/ 303777 h 1745951"/>
                <a:gd name="connsiteX3" fmla="*/ 261714 w 1400111"/>
                <a:gd name="connsiteY3" fmla="*/ 362078 h 1745951"/>
                <a:gd name="connsiteX4" fmla="*/ 289330 w 1400111"/>
                <a:gd name="connsiteY4" fmla="*/ 444926 h 1745951"/>
                <a:gd name="connsiteX5" fmla="*/ 283193 w 1400111"/>
                <a:gd name="connsiteY5" fmla="*/ 518569 h 1745951"/>
                <a:gd name="connsiteX6" fmla="*/ 307741 w 1400111"/>
                <a:gd name="connsiteY6" fmla="*/ 589143 h 1745951"/>
                <a:gd name="connsiteX7" fmla="*/ 455027 w 1400111"/>
                <a:gd name="connsiteY7" fmla="*/ 739498 h 1745951"/>
                <a:gd name="connsiteX8" fmla="*/ 571628 w 1400111"/>
                <a:gd name="connsiteY8" fmla="*/ 948153 h 1745951"/>
                <a:gd name="connsiteX9" fmla="*/ 611518 w 1400111"/>
                <a:gd name="connsiteY9" fmla="*/ 1083165 h 1745951"/>
                <a:gd name="connsiteX10" fmla="*/ 605381 w 1400111"/>
                <a:gd name="connsiteY10" fmla="*/ 1310231 h 1745951"/>
                <a:gd name="connsiteX11" fmla="*/ 617655 w 1400111"/>
                <a:gd name="connsiteY11" fmla="*/ 1442174 h 1745951"/>
                <a:gd name="connsiteX12" fmla="*/ 648340 w 1400111"/>
                <a:gd name="connsiteY12" fmla="*/ 1543433 h 1745951"/>
                <a:gd name="connsiteX13" fmla="*/ 737325 w 1400111"/>
                <a:gd name="connsiteY13" fmla="*/ 1663103 h 1745951"/>
                <a:gd name="connsiteX14" fmla="*/ 872337 w 1400111"/>
                <a:gd name="connsiteY14" fmla="*/ 1727541 h 1745951"/>
                <a:gd name="connsiteX15" fmla="*/ 967459 w 1400111"/>
                <a:gd name="connsiteY15" fmla="*/ 1745951 h 1745951"/>
                <a:gd name="connsiteX16" fmla="*/ 1080992 w 1400111"/>
                <a:gd name="connsiteY16" fmla="*/ 1718335 h 1745951"/>
                <a:gd name="connsiteX17" fmla="*/ 1182251 w 1400111"/>
                <a:gd name="connsiteY17" fmla="*/ 1690719 h 1745951"/>
                <a:gd name="connsiteX18" fmla="*/ 1231346 w 1400111"/>
                <a:gd name="connsiteY18" fmla="*/ 1690719 h 1745951"/>
                <a:gd name="connsiteX19" fmla="*/ 1286579 w 1400111"/>
                <a:gd name="connsiteY19" fmla="*/ 1635487 h 1745951"/>
                <a:gd name="connsiteX20" fmla="*/ 1400111 w 1400111"/>
                <a:gd name="connsiteY20" fmla="*/ 1567981 h 1745951"/>
                <a:gd name="connsiteX21" fmla="*/ 1050307 w 1400111"/>
                <a:gd name="connsiteY21" fmla="*/ 803935 h 1745951"/>
                <a:gd name="connsiteX22" fmla="*/ 1111677 w 1400111"/>
                <a:gd name="connsiteY22" fmla="*/ 678129 h 1745951"/>
                <a:gd name="connsiteX23" fmla="*/ 973596 w 1400111"/>
                <a:gd name="connsiteY23" fmla="*/ 328324 h 1745951"/>
                <a:gd name="connsiteX24" fmla="*/ 583902 w 1400111"/>
                <a:gd name="connsiteY24" fmla="*/ 55232 h 1745951"/>
                <a:gd name="connsiteX25" fmla="*/ 461164 w 1400111"/>
                <a:gd name="connsiteY25" fmla="*/ 0 h 1745951"/>
                <a:gd name="connsiteX26" fmla="*/ 264783 w 1400111"/>
                <a:gd name="connsiteY26" fmla="*/ 76711 h 1745951"/>
                <a:gd name="connsiteX27" fmla="*/ 212619 w 1400111"/>
                <a:gd name="connsiteY27" fmla="*/ 76711 h 1745951"/>
                <a:gd name="connsiteX28" fmla="*/ 0 w 1400111"/>
                <a:gd name="connsiteY28" fmla="*/ 162628 h 1745951"/>
                <a:gd name="connsiteX29" fmla="*/ 22375 w 1400111"/>
                <a:gd name="connsiteY29" fmla="*/ 199449 h 1745951"/>
                <a:gd name="connsiteX0" fmla="*/ 22375 w 1400111"/>
                <a:gd name="connsiteY0" fmla="*/ 199449 h 1745951"/>
                <a:gd name="connsiteX1" fmla="*/ 200345 w 1400111"/>
                <a:gd name="connsiteY1" fmla="*/ 297640 h 1745951"/>
                <a:gd name="connsiteX2" fmla="*/ 200345 w 1400111"/>
                <a:gd name="connsiteY2" fmla="*/ 303777 h 1745951"/>
                <a:gd name="connsiteX3" fmla="*/ 261714 w 1400111"/>
                <a:gd name="connsiteY3" fmla="*/ 362078 h 1745951"/>
                <a:gd name="connsiteX4" fmla="*/ 289330 w 1400111"/>
                <a:gd name="connsiteY4" fmla="*/ 444926 h 1745951"/>
                <a:gd name="connsiteX5" fmla="*/ 283193 w 1400111"/>
                <a:gd name="connsiteY5" fmla="*/ 518569 h 1745951"/>
                <a:gd name="connsiteX6" fmla="*/ 307741 w 1400111"/>
                <a:gd name="connsiteY6" fmla="*/ 589143 h 1745951"/>
                <a:gd name="connsiteX7" fmla="*/ 455027 w 1400111"/>
                <a:gd name="connsiteY7" fmla="*/ 739498 h 1745951"/>
                <a:gd name="connsiteX8" fmla="*/ 571628 w 1400111"/>
                <a:gd name="connsiteY8" fmla="*/ 948153 h 1745951"/>
                <a:gd name="connsiteX9" fmla="*/ 611518 w 1400111"/>
                <a:gd name="connsiteY9" fmla="*/ 1083165 h 1745951"/>
                <a:gd name="connsiteX10" fmla="*/ 605381 w 1400111"/>
                <a:gd name="connsiteY10" fmla="*/ 1310231 h 1745951"/>
                <a:gd name="connsiteX11" fmla="*/ 617655 w 1400111"/>
                <a:gd name="connsiteY11" fmla="*/ 1442174 h 1745951"/>
                <a:gd name="connsiteX12" fmla="*/ 648340 w 1400111"/>
                <a:gd name="connsiteY12" fmla="*/ 1543433 h 1745951"/>
                <a:gd name="connsiteX13" fmla="*/ 737325 w 1400111"/>
                <a:gd name="connsiteY13" fmla="*/ 1663103 h 1745951"/>
                <a:gd name="connsiteX14" fmla="*/ 872337 w 1400111"/>
                <a:gd name="connsiteY14" fmla="*/ 1727541 h 1745951"/>
                <a:gd name="connsiteX15" fmla="*/ 967459 w 1400111"/>
                <a:gd name="connsiteY15" fmla="*/ 1745951 h 1745951"/>
                <a:gd name="connsiteX16" fmla="*/ 1080992 w 1400111"/>
                <a:gd name="connsiteY16" fmla="*/ 1718335 h 1745951"/>
                <a:gd name="connsiteX17" fmla="*/ 1182251 w 1400111"/>
                <a:gd name="connsiteY17" fmla="*/ 1690719 h 1745951"/>
                <a:gd name="connsiteX18" fmla="*/ 1231346 w 1400111"/>
                <a:gd name="connsiteY18" fmla="*/ 1690719 h 1745951"/>
                <a:gd name="connsiteX19" fmla="*/ 1286579 w 1400111"/>
                <a:gd name="connsiteY19" fmla="*/ 1635487 h 1745951"/>
                <a:gd name="connsiteX20" fmla="*/ 1400111 w 1400111"/>
                <a:gd name="connsiteY20" fmla="*/ 1567981 h 1745951"/>
                <a:gd name="connsiteX21" fmla="*/ 1050307 w 1400111"/>
                <a:gd name="connsiteY21" fmla="*/ 803935 h 1745951"/>
                <a:gd name="connsiteX22" fmla="*/ 1111677 w 1400111"/>
                <a:gd name="connsiteY22" fmla="*/ 678129 h 1745951"/>
                <a:gd name="connsiteX23" fmla="*/ 973596 w 1400111"/>
                <a:gd name="connsiteY23" fmla="*/ 328324 h 1745951"/>
                <a:gd name="connsiteX24" fmla="*/ 583902 w 1400111"/>
                <a:gd name="connsiteY24" fmla="*/ 55232 h 1745951"/>
                <a:gd name="connsiteX25" fmla="*/ 461164 w 1400111"/>
                <a:gd name="connsiteY25" fmla="*/ 0 h 1745951"/>
                <a:gd name="connsiteX26" fmla="*/ 264783 w 1400111"/>
                <a:gd name="connsiteY26" fmla="*/ 76711 h 1745951"/>
                <a:gd name="connsiteX27" fmla="*/ 212619 w 1400111"/>
                <a:gd name="connsiteY27" fmla="*/ 76711 h 1745951"/>
                <a:gd name="connsiteX28" fmla="*/ 0 w 1400111"/>
                <a:gd name="connsiteY28" fmla="*/ 162628 h 1745951"/>
                <a:gd name="connsiteX29" fmla="*/ 22375 w 1400111"/>
                <a:gd name="connsiteY29" fmla="*/ 199449 h 1745951"/>
                <a:gd name="connsiteX0" fmla="*/ 22375 w 1400111"/>
                <a:gd name="connsiteY0" fmla="*/ 199449 h 1745951"/>
                <a:gd name="connsiteX1" fmla="*/ 200345 w 1400111"/>
                <a:gd name="connsiteY1" fmla="*/ 297640 h 1745951"/>
                <a:gd name="connsiteX2" fmla="*/ 200345 w 1400111"/>
                <a:gd name="connsiteY2" fmla="*/ 303777 h 1745951"/>
                <a:gd name="connsiteX3" fmla="*/ 261714 w 1400111"/>
                <a:gd name="connsiteY3" fmla="*/ 362078 h 1745951"/>
                <a:gd name="connsiteX4" fmla="*/ 289330 w 1400111"/>
                <a:gd name="connsiteY4" fmla="*/ 444926 h 1745951"/>
                <a:gd name="connsiteX5" fmla="*/ 283193 w 1400111"/>
                <a:gd name="connsiteY5" fmla="*/ 518569 h 1745951"/>
                <a:gd name="connsiteX6" fmla="*/ 307741 w 1400111"/>
                <a:gd name="connsiteY6" fmla="*/ 589143 h 1745951"/>
                <a:gd name="connsiteX7" fmla="*/ 455027 w 1400111"/>
                <a:gd name="connsiteY7" fmla="*/ 739498 h 1745951"/>
                <a:gd name="connsiteX8" fmla="*/ 571628 w 1400111"/>
                <a:gd name="connsiteY8" fmla="*/ 948153 h 1745951"/>
                <a:gd name="connsiteX9" fmla="*/ 611518 w 1400111"/>
                <a:gd name="connsiteY9" fmla="*/ 1083165 h 1745951"/>
                <a:gd name="connsiteX10" fmla="*/ 605381 w 1400111"/>
                <a:gd name="connsiteY10" fmla="*/ 1310231 h 1745951"/>
                <a:gd name="connsiteX11" fmla="*/ 617655 w 1400111"/>
                <a:gd name="connsiteY11" fmla="*/ 1442174 h 1745951"/>
                <a:gd name="connsiteX12" fmla="*/ 648340 w 1400111"/>
                <a:gd name="connsiteY12" fmla="*/ 1543433 h 1745951"/>
                <a:gd name="connsiteX13" fmla="*/ 737325 w 1400111"/>
                <a:gd name="connsiteY13" fmla="*/ 1663103 h 1745951"/>
                <a:gd name="connsiteX14" fmla="*/ 872337 w 1400111"/>
                <a:gd name="connsiteY14" fmla="*/ 1727541 h 1745951"/>
                <a:gd name="connsiteX15" fmla="*/ 967459 w 1400111"/>
                <a:gd name="connsiteY15" fmla="*/ 1745951 h 1745951"/>
                <a:gd name="connsiteX16" fmla="*/ 1182251 w 1400111"/>
                <a:gd name="connsiteY16" fmla="*/ 1690719 h 1745951"/>
                <a:gd name="connsiteX17" fmla="*/ 1231346 w 1400111"/>
                <a:gd name="connsiteY17" fmla="*/ 1690719 h 1745951"/>
                <a:gd name="connsiteX18" fmla="*/ 1286579 w 1400111"/>
                <a:gd name="connsiteY18" fmla="*/ 1635487 h 1745951"/>
                <a:gd name="connsiteX19" fmla="*/ 1400111 w 1400111"/>
                <a:gd name="connsiteY19" fmla="*/ 1567981 h 1745951"/>
                <a:gd name="connsiteX20" fmla="*/ 1050307 w 1400111"/>
                <a:gd name="connsiteY20" fmla="*/ 803935 h 1745951"/>
                <a:gd name="connsiteX21" fmla="*/ 1111677 w 1400111"/>
                <a:gd name="connsiteY21" fmla="*/ 678129 h 1745951"/>
                <a:gd name="connsiteX22" fmla="*/ 973596 w 1400111"/>
                <a:gd name="connsiteY22" fmla="*/ 328324 h 1745951"/>
                <a:gd name="connsiteX23" fmla="*/ 583902 w 1400111"/>
                <a:gd name="connsiteY23" fmla="*/ 55232 h 1745951"/>
                <a:gd name="connsiteX24" fmla="*/ 461164 w 1400111"/>
                <a:gd name="connsiteY24" fmla="*/ 0 h 1745951"/>
                <a:gd name="connsiteX25" fmla="*/ 264783 w 1400111"/>
                <a:gd name="connsiteY25" fmla="*/ 76711 h 1745951"/>
                <a:gd name="connsiteX26" fmla="*/ 212619 w 1400111"/>
                <a:gd name="connsiteY26" fmla="*/ 76711 h 1745951"/>
                <a:gd name="connsiteX27" fmla="*/ 0 w 1400111"/>
                <a:gd name="connsiteY27" fmla="*/ 162628 h 1745951"/>
                <a:gd name="connsiteX28" fmla="*/ 22375 w 1400111"/>
                <a:gd name="connsiteY28" fmla="*/ 199449 h 174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0111" h="1745951">
                  <a:moveTo>
                    <a:pt x="22375" y="199449"/>
                  </a:moveTo>
                  <a:cubicBezTo>
                    <a:pt x="134288" y="270047"/>
                    <a:pt x="160455" y="270535"/>
                    <a:pt x="200345" y="297640"/>
                  </a:cubicBezTo>
                  <a:cubicBezTo>
                    <a:pt x="230007" y="315028"/>
                    <a:pt x="190117" y="293037"/>
                    <a:pt x="200345" y="303777"/>
                  </a:cubicBezTo>
                  <a:cubicBezTo>
                    <a:pt x="210573" y="314517"/>
                    <a:pt x="246883" y="338553"/>
                    <a:pt x="261714" y="362078"/>
                  </a:cubicBezTo>
                  <a:lnTo>
                    <a:pt x="289330" y="444926"/>
                  </a:lnTo>
                  <a:lnTo>
                    <a:pt x="283193" y="518569"/>
                  </a:lnTo>
                  <a:lnTo>
                    <a:pt x="307741" y="589143"/>
                  </a:lnTo>
                  <a:lnTo>
                    <a:pt x="455027" y="739498"/>
                  </a:lnTo>
                  <a:lnTo>
                    <a:pt x="571628" y="948153"/>
                  </a:lnTo>
                  <a:lnTo>
                    <a:pt x="611518" y="1083165"/>
                  </a:lnTo>
                  <a:lnTo>
                    <a:pt x="605381" y="1310231"/>
                  </a:lnTo>
                  <a:lnTo>
                    <a:pt x="617655" y="1442174"/>
                  </a:lnTo>
                  <a:lnTo>
                    <a:pt x="648340" y="1543433"/>
                  </a:lnTo>
                  <a:lnTo>
                    <a:pt x="737325" y="1663103"/>
                  </a:lnTo>
                  <a:lnTo>
                    <a:pt x="872337" y="1727541"/>
                  </a:lnTo>
                  <a:lnTo>
                    <a:pt x="967459" y="1745951"/>
                  </a:lnTo>
                  <a:cubicBezTo>
                    <a:pt x="1019111" y="1739814"/>
                    <a:pt x="1138270" y="1699924"/>
                    <a:pt x="1182251" y="1690719"/>
                  </a:cubicBezTo>
                  <a:lnTo>
                    <a:pt x="1231346" y="1690719"/>
                  </a:lnTo>
                  <a:lnTo>
                    <a:pt x="1286579" y="1635487"/>
                  </a:lnTo>
                  <a:lnTo>
                    <a:pt x="1400111" y="1567981"/>
                  </a:lnTo>
                  <a:lnTo>
                    <a:pt x="1050307" y="803935"/>
                  </a:lnTo>
                  <a:lnTo>
                    <a:pt x="1111677" y="678129"/>
                  </a:lnTo>
                  <a:lnTo>
                    <a:pt x="973596" y="328324"/>
                  </a:lnTo>
                  <a:lnTo>
                    <a:pt x="583902" y="55232"/>
                  </a:lnTo>
                  <a:lnTo>
                    <a:pt x="461164" y="0"/>
                  </a:lnTo>
                  <a:lnTo>
                    <a:pt x="264783" y="76711"/>
                  </a:lnTo>
                  <a:lnTo>
                    <a:pt x="212619" y="76711"/>
                  </a:lnTo>
                  <a:cubicBezTo>
                    <a:pt x="168489" y="91030"/>
                    <a:pt x="35255" y="149180"/>
                    <a:pt x="0" y="162628"/>
                  </a:cubicBezTo>
                  <a:cubicBezTo>
                    <a:pt x="53162" y="225683"/>
                    <a:pt x="38740" y="187175"/>
                    <a:pt x="22375" y="199449"/>
                  </a:cubicBezTo>
                  <a:close/>
                </a:path>
              </a:pathLst>
            </a:custGeom>
            <a:solidFill>
              <a:srgbClr val="FFCC00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orma livre 58"/>
            <p:cNvSpPr/>
            <p:nvPr/>
          </p:nvSpPr>
          <p:spPr>
            <a:xfrm>
              <a:off x="5358136" y="3624500"/>
              <a:ext cx="1075764" cy="1375062"/>
            </a:xfrm>
            <a:custGeom>
              <a:avLst/>
              <a:gdLst>
                <a:gd name="connsiteX0" fmla="*/ 0 w 1075764"/>
                <a:gd name="connsiteY0" fmla="*/ 231703 h 1375062"/>
                <a:gd name="connsiteX1" fmla="*/ 95164 w 1075764"/>
                <a:gd name="connsiteY1" fmla="*/ 268941 h 1375062"/>
                <a:gd name="connsiteX2" fmla="*/ 140677 w 1075764"/>
                <a:gd name="connsiteY2" fmla="*/ 318591 h 1375062"/>
                <a:gd name="connsiteX3" fmla="*/ 359967 w 1075764"/>
                <a:gd name="connsiteY3" fmla="*/ 591670 h 1375062"/>
                <a:gd name="connsiteX4" fmla="*/ 384793 w 1075764"/>
                <a:gd name="connsiteY4" fmla="*/ 633046 h 1375062"/>
                <a:gd name="connsiteX5" fmla="*/ 455131 w 1075764"/>
                <a:gd name="connsiteY5" fmla="*/ 666146 h 1375062"/>
                <a:gd name="connsiteX6" fmla="*/ 504782 w 1075764"/>
                <a:gd name="connsiteY6" fmla="*/ 707522 h 1375062"/>
                <a:gd name="connsiteX7" fmla="*/ 781998 w 1075764"/>
                <a:gd name="connsiteY7" fmla="*/ 1063352 h 1375062"/>
                <a:gd name="connsiteX8" fmla="*/ 806823 w 1075764"/>
                <a:gd name="connsiteY8" fmla="*/ 1129552 h 1375062"/>
                <a:gd name="connsiteX9" fmla="*/ 831649 w 1075764"/>
                <a:gd name="connsiteY9" fmla="*/ 1175066 h 1375062"/>
                <a:gd name="connsiteX10" fmla="*/ 877162 w 1075764"/>
                <a:gd name="connsiteY10" fmla="*/ 1253679 h 1375062"/>
                <a:gd name="connsiteX11" fmla="*/ 1001288 w 1075764"/>
                <a:gd name="connsiteY11" fmla="*/ 1324018 h 1375062"/>
                <a:gd name="connsiteX12" fmla="*/ 1075764 w 1075764"/>
                <a:gd name="connsiteY12" fmla="*/ 1204029 h 1375062"/>
                <a:gd name="connsiteX13" fmla="*/ 1063352 w 1075764"/>
                <a:gd name="connsiteY13" fmla="*/ 1146103 h 1375062"/>
                <a:gd name="connsiteX14" fmla="*/ 997151 w 1075764"/>
                <a:gd name="connsiteY14" fmla="*/ 1092314 h 1375062"/>
                <a:gd name="connsiteX15" fmla="*/ 1009564 w 1075764"/>
                <a:gd name="connsiteY15" fmla="*/ 1038526 h 1375062"/>
                <a:gd name="connsiteX16" fmla="*/ 980601 w 1075764"/>
                <a:gd name="connsiteY16" fmla="*/ 988876 h 1375062"/>
                <a:gd name="connsiteX17" fmla="*/ 889574 w 1075764"/>
                <a:gd name="connsiteY17" fmla="*/ 885437 h 1375062"/>
                <a:gd name="connsiteX18" fmla="*/ 856474 w 1075764"/>
                <a:gd name="connsiteY18" fmla="*/ 815098 h 1375062"/>
                <a:gd name="connsiteX19" fmla="*/ 827511 w 1075764"/>
                <a:gd name="connsiteY19" fmla="*/ 674421 h 1375062"/>
                <a:gd name="connsiteX20" fmla="*/ 786135 w 1075764"/>
                <a:gd name="connsiteY20" fmla="*/ 608220 h 1375062"/>
                <a:gd name="connsiteX21" fmla="*/ 740622 w 1075764"/>
                <a:gd name="connsiteY21" fmla="*/ 575120 h 1375062"/>
                <a:gd name="connsiteX22" fmla="*/ 513057 w 1075764"/>
                <a:gd name="connsiteY22" fmla="*/ 380655 h 1375062"/>
                <a:gd name="connsiteX23" fmla="*/ 463406 w 1075764"/>
                <a:gd name="connsiteY23" fmla="*/ 302041 h 1375062"/>
                <a:gd name="connsiteX24" fmla="*/ 450993 w 1075764"/>
                <a:gd name="connsiteY24" fmla="*/ 215152 h 1375062"/>
                <a:gd name="connsiteX25" fmla="*/ 479956 w 1075764"/>
                <a:gd name="connsiteY25" fmla="*/ 128264 h 1375062"/>
                <a:gd name="connsiteX26" fmla="*/ 488231 w 1075764"/>
                <a:gd name="connsiteY26" fmla="*/ 78613 h 1375062"/>
                <a:gd name="connsiteX27" fmla="*/ 463406 w 1075764"/>
                <a:gd name="connsiteY27" fmla="*/ 16550 h 1375062"/>
                <a:gd name="connsiteX28" fmla="*/ 397205 w 1075764"/>
                <a:gd name="connsiteY28" fmla="*/ 0 h 1375062"/>
                <a:gd name="connsiteX29" fmla="*/ 306179 w 1075764"/>
                <a:gd name="connsiteY29" fmla="*/ 24825 h 1375062"/>
                <a:gd name="connsiteX30" fmla="*/ 66201 w 1075764"/>
                <a:gd name="connsiteY30" fmla="*/ 169639 h 1375062"/>
                <a:gd name="connsiteX31" fmla="*/ 0 w 1075764"/>
                <a:gd name="connsiteY31" fmla="*/ 231703 h 137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75764" h="1375062">
                  <a:moveTo>
                    <a:pt x="0" y="231703"/>
                  </a:moveTo>
                  <a:cubicBezTo>
                    <a:pt x="92303" y="269463"/>
                    <a:pt x="58243" y="268941"/>
                    <a:pt x="95164" y="268941"/>
                  </a:cubicBezTo>
                  <a:lnTo>
                    <a:pt x="140677" y="318591"/>
                  </a:lnTo>
                  <a:lnTo>
                    <a:pt x="359967" y="591670"/>
                  </a:lnTo>
                  <a:lnTo>
                    <a:pt x="384793" y="633046"/>
                  </a:lnTo>
                  <a:lnTo>
                    <a:pt x="455131" y="666146"/>
                  </a:lnTo>
                  <a:lnTo>
                    <a:pt x="504782" y="707522"/>
                  </a:lnTo>
                  <a:lnTo>
                    <a:pt x="781998" y="1063352"/>
                  </a:lnTo>
                  <a:lnTo>
                    <a:pt x="806823" y="1129552"/>
                  </a:lnTo>
                  <a:lnTo>
                    <a:pt x="831649" y="1175066"/>
                  </a:lnTo>
                  <a:lnTo>
                    <a:pt x="877162" y="1253679"/>
                  </a:lnTo>
                  <a:cubicBezTo>
                    <a:pt x="999731" y="1333983"/>
                    <a:pt x="975769" y="1375062"/>
                    <a:pt x="1001288" y="1324018"/>
                  </a:cubicBezTo>
                  <a:lnTo>
                    <a:pt x="1075764" y="1204029"/>
                  </a:lnTo>
                  <a:lnTo>
                    <a:pt x="1063352" y="1146103"/>
                  </a:lnTo>
                  <a:lnTo>
                    <a:pt x="997151" y="1092314"/>
                  </a:lnTo>
                  <a:lnTo>
                    <a:pt x="1009564" y="1038526"/>
                  </a:lnTo>
                  <a:lnTo>
                    <a:pt x="980601" y="988876"/>
                  </a:lnTo>
                  <a:lnTo>
                    <a:pt x="889574" y="885437"/>
                  </a:lnTo>
                  <a:lnTo>
                    <a:pt x="856474" y="815098"/>
                  </a:lnTo>
                  <a:lnTo>
                    <a:pt x="827511" y="674421"/>
                  </a:lnTo>
                  <a:lnTo>
                    <a:pt x="786135" y="608220"/>
                  </a:lnTo>
                  <a:lnTo>
                    <a:pt x="740622" y="575120"/>
                  </a:lnTo>
                  <a:lnTo>
                    <a:pt x="513057" y="380655"/>
                  </a:lnTo>
                  <a:lnTo>
                    <a:pt x="463406" y="302041"/>
                  </a:lnTo>
                  <a:lnTo>
                    <a:pt x="450993" y="215152"/>
                  </a:lnTo>
                  <a:lnTo>
                    <a:pt x="479956" y="128264"/>
                  </a:lnTo>
                  <a:lnTo>
                    <a:pt x="488231" y="78613"/>
                  </a:lnTo>
                  <a:lnTo>
                    <a:pt x="463406" y="16550"/>
                  </a:lnTo>
                  <a:lnTo>
                    <a:pt x="397205" y="0"/>
                  </a:lnTo>
                  <a:lnTo>
                    <a:pt x="306179" y="24825"/>
                  </a:lnTo>
                  <a:lnTo>
                    <a:pt x="66201" y="169639"/>
                  </a:lnTo>
                  <a:lnTo>
                    <a:pt x="0" y="231703"/>
                  </a:lnTo>
                  <a:close/>
                </a:path>
              </a:pathLst>
            </a:custGeom>
            <a:solidFill>
              <a:srgbClr val="FFCC00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Forma livre 59"/>
            <p:cNvSpPr/>
            <p:nvPr/>
          </p:nvSpPr>
          <p:spPr>
            <a:xfrm>
              <a:off x="4783015" y="3814827"/>
              <a:ext cx="1460558" cy="2027403"/>
            </a:xfrm>
            <a:custGeom>
              <a:avLst/>
              <a:gdLst>
                <a:gd name="connsiteX0" fmla="*/ 53789 w 1460558"/>
                <a:gd name="connsiteY0" fmla="*/ 0 h 2027403"/>
                <a:gd name="connsiteX1" fmla="*/ 215153 w 1460558"/>
                <a:gd name="connsiteY1" fmla="*/ 86889 h 2027403"/>
                <a:gd name="connsiteX2" fmla="*/ 318592 w 1460558"/>
                <a:gd name="connsiteY2" fmla="*/ 103439 h 2027403"/>
                <a:gd name="connsiteX3" fmla="*/ 475819 w 1460558"/>
                <a:gd name="connsiteY3" fmla="*/ 53788 h 2027403"/>
                <a:gd name="connsiteX4" fmla="*/ 529608 w 1460558"/>
                <a:gd name="connsiteY4" fmla="*/ 41376 h 2027403"/>
                <a:gd name="connsiteX5" fmla="*/ 608221 w 1460558"/>
                <a:gd name="connsiteY5" fmla="*/ 57926 h 2027403"/>
                <a:gd name="connsiteX6" fmla="*/ 674422 w 1460558"/>
                <a:gd name="connsiteY6" fmla="*/ 78614 h 2027403"/>
                <a:gd name="connsiteX7" fmla="*/ 947501 w 1460558"/>
                <a:gd name="connsiteY7" fmla="*/ 417893 h 2027403"/>
                <a:gd name="connsiteX8" fmla="*/ 959914 w 1460558"/>
                <a:gd name="connsiteY8" fmla="*/ 442719 h 2027403"/>
                <a:gd name="connsiteX9" fmla="*/ 1050940 w 1460558"/>
                <a:gd name="connsiteY9" fmla="*/ 479957 h 2027403"/>
                <a:gd name="connsiteX10" fmla="*/ 1352981 w 1460558"/>
                <a:gd name="connsiteY10" fmla="*/ 860612 h 2027403"/>
                <a:gd name="connsiteX11" fmla="*/ 1456420 w 1460558"/>
                <a:gd name="connsiteY11" fmla="*/ 1071627 h 2027403"/>
                <a:gd name="connsiteX12" fmla="*/ 1460558 w 1460558"/>
                <a:gd name="connsiteY12" fmla="*/ 1137828 h 2027403"/>
                <a:gd name="connsiteX13" fmla="*/ 1410907 w 1460558"/>
                <a:gd name="connsiteY13" fmla="*/ 1241267 h 2027403"/>
                <a:gd name="connsiteX14" fmla="*/ 1419182 w 1460558"/>
                <a:gd name="connsiteY14" fmla="*/ 1352981 h 2027403"/>
                <a:gd name="connsiteX15" fmla="*/ 1419182 w 1460558"/>
                <a:gd name="connsiteY15" fmla="*/ 1431595 h 2027403"/>
                <a:gd name="connsiteX16" fmla="*/ 1328156 w 1460558"/>
                <a:gd name="connsiteY16" fmla="*/ 2027403 h 2027403"/>
                <a:gd name="connsiteX17" fmla="*/ 1133691 w 1460558"/>
                <a:gd name="connsiteY17" fmla="*/ 1961202 h 2027403"/>
                <a:gd name="connsiteX18" fmla="*/ 1030252 w 1460558"/>
                <a:gd name="connsiteY18" fmla="*/ 1932239 h 2027403"/>
                <a:gd name="connsiteX19" fmla="*/ 715798 w 1460558"/>
                <a:gd name="connsiteY19" fmla="*/ 1882588 h 2027403"/>
                <a:gd name="connsiteX20" fmla="*/ 604084 w 1460558"/>
                <a:gd name="connsiteY20" fmla="*/ 1808112 h 2027403"/>
                <a:gd name="connsiteX21" fmla="*/ 173778 w 1460558"/>
                <a:gd name="connsiteY21" fmla="*/ 1419182 h 2027403"/>
                <a:gd name="connsiteX22" fmla="*/ 107577 w 1460558"/>
                <a:gd name="connsiteY22" fmla="*/ 1344706 h 2027403"/>
                <a:gd name="connsiteX23" fmla="*/ 0 w 1460558"/>
                <a:gd name="connsiteY23" fmla="*/ 1179204 h 2027403"/>
                <a:gd name="connsiteX24" fmla="*/ 107577 w 1460558"/>
                <a:gd name="connsiteY24" fmla="*/ 997151 h 2027403"/>
                <a:gd name="connsiteX25" fmla="*/ 119990 w 1460558"/>
                <a:gd name="connsiteY25" fmla="*/ 893712 h 2027403"/>
                <a:gd name="connsiteX26" fmla="*/ 53789 w 1460558"/>
                <a:gd name="connsiteY26" fmla="*/ 0 h 2027403"/>
                <a:gd name="connsiteX0" fmla="*/ 53789 w 1460558"/>
                <a:gd name="connsiteY0" fmla="*/ 0 h 2027403"/>
                <a:gd name="connsiteX1" fmla="*/ 215153 w 1460558"/>
                <a:gd name="connsiteY1" fmla="*/ 86889 h 2027403"/>
                <a:gd name="connsiteX2" fmla="*/ 318592 w 1460558"/>
                <a:gd name="connsiteY2" fmla="*/ 103439 h 2027403"/>
                <a:gd name="connsiteX3" fmla="*/ 475819 w 1460558"/>
                <a:gd name="connsiteY3" fmla="*/ 53788 h 2027403"/>
                <a:gd name="connsiteX4" fmla="*/ 529608 w 1460558"/>
                <a:gd name="connsiteY4" fmla="*/ 41376 h 2027403"/>
                <a:gd name="connsiteX5" fmla="*/ 608221 w 1460558"/>
                <a:gd name="connsiteY5" fmla="*/ 57926 h 2027403"/>
                <a:gd name="connsiteX6" fmla="*/ 674422 w 1460558"/>
                <a:gd name="connsiteY6" fmla="*/ 78614 h 2027403"/>
                <a:gd name="connsiteX7" fmla="*/ 947501 w 1460558"/>
                <a:gd name="connsiteY7" fmla="*/ 417893 h 2027403"/>
                <a:gd name="connsiteX8" fmla="*/ 959914 w 1460558"/>
                <a:gd name="connsiteY8" fmla="*/ 442719 h 2027403"/>
                <a:gd name="connsiteX9" fmla="*/ 1050940 w 1460558"/>
                <a:gd name="connsiteY9" fmla="*/ 479957 h 2027403"/>
                <a:gd name="connsiteX10" fmla="*/ 1352981 w 1460558"/>
                <a:gd name="connsiteY10" fmla="*/ 860612 h 2027403"/>
                <a:gd name="connsiteX11" fmla="*/ 1456420 w 1460558"/>
                <a:gd name="connsiteY11" fmla="*/ 1071627 h 2027403"/>
                <a:gd name="connsiteX12" fmla="*/ 1460558 w 1460558"/>
                <a:gd name="connsiteY12" fmla="*/ 1137828 h 2027403"/>
                <a:gd name="connsiteX13" fmla="*/ 1410907 w 1460558"/>
                <a:gd name="connsiteY13" fmla="*/ 1241267 h 2027403"/>
                <a:gd name="connsiteX14" fmla="*/ 1419182 w 1460558"/>
                <a:gd name="connsiteY14" fmla="*/ 1352981 h 2027403"/>
                <a:gd name="connsiteX15" fmla="*/ 1419182 w 1460558"/>
                <a:gd name="connsiteY15" fmla="*/ 1431595 h 2027403"/>
                <a:gd name="connsiteX16" fmla="*/ 1328156 w 1460558"/>
                <a:gd name="connsiteY16" fmla="*/ 2027403 h 2027403"/>
                <a:gd name="connsiteX17" fmla="*/ 1133691 w 1460558"/>
                <a:gd name="connsiteY17" fmla="*/ 1961202 h 2027403"/>
                <a:gd name="connsiteX18" fmla="*/ 1030252 w 1460558"/>
                <a:gd name="connsiteY18" fmla="*/ 1932239 h 2027403"/>
                <a:gd name="connsiteX19" fmla="*/ 715798 w 1460558"/>
                <a:gd name="connsiteY19" fmla="*/ 1882588 h 2027403"/>
                <a:gd name="connsiteX20" fmla="*/ 604084 w 1460558"/>
                <a:gd name="connsiteY20" fmla="*/ 1808112 h 2027403"/>
                <a:gd name="connsiteX21" fmla="*/ 173778 w 1460558"/>
                <a:gd name="connsiteY21" fmla="*/ 1419182 h 2027403"/>
                <a:gd name="connsiteX22" fmla="*/ 107577 w 1460558"/>
                <a:gd name="connsiteY22" fmla="*/ 1344706 h 2027403"/>
                <a:gd name="connsiteX23" fmla="*/ 0 w 1460558"/>
                <a:gd name="connsiteY23" fmla="*/ 1179204 h 2027403"/>
                <a:gd name="connsiteX24" fmla="*/ 107577 w 1460558"/>
                <a:gd name="connsiteY24" fmla="*/ 997151 h 2027403"/>
                <a:gd name="connsiteX25" fmla="*/ 119990 w 1460558"/>
                <a:gd name="connsiteY25" fmla="*/ 893712 h 2027403"/>
                <a:gd name="connsiteX26" fmla="*/ 53789 w 1460558"/>
                <a:gd name="connsiteY26" fmla="*/ 0 h 2027403"/>
                <a:gd name="connsiteX0" fmla="*/ 53789 w 1460558"/>
                <a:gd name="connsiteY0" fmla="*/ 0 h 2027403"/>
                <a:gd name="connsiteX1" fmla="*/ 215153 w 1460558"/>
                <a:gd name="connsiteY1" fmla="*/ 86889 h 2027403"/>
                <a:gd name="connsiteX2" fmla="*/ 318592 w 1460558"/>
                <a:gd name="connsiteY2" fmla="*/ 103439 h 2027403"/>
                <a:gd name="connsiteX3" fmla="*/ 475819 w 1460558"/>
                <a:gd name="connsiteY3" fmla="*/ 53788 h 2027403"/>
                <a:gd name="connsiteX4" fmla="*/ 529608 w 1460558"/>
                <a:gd name="connsiteY4" fmla="*/ 41376 h 2027403"/>
                <a:gd name="connsiteX5" fmla="*/ 608221 w 1460558"/>
                <a:gd name="connsiteY5" fmla="*/ 57926 h 2027403"/>
                <a:gd name="connsiteX6" fmla="*/ 674422 w 1460558"/>
                <a:gd name="connsiteY6" fmla="*/ 78614 h 2027403"/>
                <a:gd name="connsiteX7" fmla="*/ 947501 w 1460558"/>
                <a:gd name="connsiteY7" fmla="*/ 417893 h 2027403"/>
                <a:gd name="connsiteX8" fmla="*/ 959914 w 1460558"/>
                <a:gd name="connsiteY8" fmla="*/ 442719 h 2027403"/>
                <a:gd name="connsiteX9" fmla="*/ 1050940 w 1460558"/>
                <a:gd name="connsiteY9" fmla="*/ 479957 h 2027403"/>
                <a:gd name="connsiteX10" fmla="*/ 1352981 w 1460558"/>
                <a:gd name="connsiteY10" fmla="*/ 860612 h 2027403"/>
                <a:gd name="connsiteX11" fmla="*/ 1456420 w 1460558"/>
                <a:gd name="connsiteY11" fmla="*/ 1071627 h 2027403"/>
                <a:gd name="connsiteX12" fmla="*/ 1460558 w 1460558"/>
                <a:gd name="connsiteY12" fmla="*/ 1137828 h 2027403"/>
                <a:gd name="connsiteX13" fmla="*/ 1410907 w 1460558"/>
                <a:gd name="connsiteY13" fmla="*/ 1241267 h 2027403"/>
                <a:gd name="connsiteX14" fmla="*/ 1419182 w 1460558"/>
                <a:gd name="connsiteY14" fmla="*/ 1352981 h 2027403"/>
                <a:gd name="connsiteX15" fmla="*/ 1419182 w 1460558"/>
                <a:gd name="connsiteY15" fmla="*/ 1431595 h 2027403"/>
                <a:gd name="connsiteX16" fmla="*/ 1328156 w 1460558"/>
                <a:gd name="connsiteY16" fmla="*/ 2027403 h 2027403"/>
                <a:gd name="connsiteX17" fmla="*/ 1133691 w 1460558"/>
                <a:gd name="connsiteY17" fmla="*/ 1961202 h 2027403"/>
                <a:gd name="connsiteX18" fmla="*/ 1030252 w 1460558"/>
                <a:gd name="connsiteY18" fmla="*/ 1932239 h 2027403"/>
                <a:gd name="connsiteX19" fmla="*/ 715798 w 1460558"/>
                <a:gd name="connsiteY19" fmla="*/ 1882588 h 2027403"/>
                <a:gd name="connsiteX20" fmla="*/ 604084 w 1460558"/>
                <a:gd name="connsiteY20" fmla="*/ 1808112 h 2027403"/>
                <a:gd name="connsiteX21" fmla="*/ 173778 w 1460558"/>
                <a:gd name="connsiteY21" fmla="*/ 1419182 h 2027403"/>
                <a:gd name="connsiteX22" fmla="*/ 107577 w 1460558"/>
                <a:gd name="connsiteY22" fmla="*/ 1344706 h 2027403"/>
                <a:gd name="connsiteX23" fmla="*/ 0 w 1460558"/>
                <a:gd name="connsiteY23" fmla="*/ 1179204 h 2027403"/>
                <a:gd name="connsiteX24" fmla="*/ 0 w 1460558"/>
                <a:gd name="connsiteY24" fmla="*/ 1175066 h 2027403"/>
                <a:gd name="connsiteX25" fmla="*/ 107577 w 1460558"/>
                <a:gd name="connsiteY25" fmla="*/ 997151 h 2027403"/>
                <a:gd name="connsiteX26" fmla="*/ 119990 w 1460558"/>
                <a:gd name="connsiteY26" fmla="*/ 893712 h 2027403"/>
                <a:gd name="connsiteX27" fmla="*/ 53789 w 1460558"/>
                <a:gd name="connsiteY27" fmla="*/ 0 h 2027403"/>
                <a:gd name="connsiteX0" fmla="*/ 53789 w 1460558"/>
                <a:gd name="connsiteY0" fmla="*/ 0 h 2027403"/>
                <a:gd name="connsiteX1" fmla="*/ 215153 w 1460558"/>
                <a:gd name="connsiteY1" fmla="*/ 86889 h 2027403"/>
                <a:gd name="connsiteX2" fmla="*/ 318592 w 1460558"/>
                <a:gd name="connsiteY2" fmla="*/ 103439 h 2027403"/>
                <a:gd name="connsiteX3" fmla="*/ 475819 w 1460558"/>
                <a:gd name="connsiteY3" fmla="*/ 53788 h 2027403"/>
                <a:gd name="connsiteX4" fmla="*/ 529608 w 1460558"/>
                <a:gd name="connsiteY4" fmla="*/ 41376 h 2027403"/>
                <a:gd name="connsiteX5" fmla="*/ 608221 w 1460558"/>
                <a:gd name="connsiteY5" fmla="*/ 57926 h 2027403"/>
                <a:gd name="connsiteX6" fmla="*/ 674422 w 1460558"/>
                <a:gd name="connsiteY6" fmla="*/ 78614 h 2027403"/>
                <a:gd name="connsiteX7" fmla="*/ 947501 w 1460558"/>
                <a:gd name="connsiteY7" fmla="*/ 417893 h 2027403"/>
                <a:gd name="connsiteX8" fmla="*/ 959914 w 1460558"/>
                <a:gd name="connsiteY8" fmla="*/ 442719 h 2027403"/>
                <a:gd name="connsiteX9" fmla="*/ 1050940 w 1460558"/>
                <a:gd name="connsiteY9" fmla="*/ 479957 h 2027403"/>
                <a:gd name="connsiteX10" fmla="*/ 1352981 w 1460558"/>
                <a:gd name="connsiteY10" fmla="*/ 860612 h 2027403"/>
                <a:gd name="connsiteX11" fmla="*/ 1456420 w 1460558"/>
                <a:gd name="connsiteY11" fmla="*/ 1071627 h 2027403"/>
                <a:gd name="connsiteX12" fmla="*/ 1460558 w 1460558"/>
                <a:gd name="connsiteY12" fmla="*/ 1137828 h 2027403"/>
                <a:gd name="connsiteX13" fmla="*/ 1410907 w 1460558"/>
                <a:gd name="connsiteY13" fmla="*/ 1241267 h 2027403"/>
                <a:gd name="connsiteX14" fmla="*/ 1419182 w 1460558"/>
                <a:gd name="connsiteY14" fmla="*/ 1352981 h 2027403"/>
                <a:gd name="connsiteX15" fmla="*/ 1419182 w 1460558"/>
                <a:gd name="connsiteY15" fmla="*/ 1431595 h 2027403"/>
                <a:gd name="connsiteX16" fmla="*/ 1328156 w 1460558"/>
                <a:gd name="connsiteY16" fmla="*/ 2027403 h 2027403"/>
                <a:gd name="connsiteX17" fmla="*/ 1133691 w 1460558"/>
                <a:gd name="connsiteY17" fmla="*/ 1961202 h 2027403"/>
                <a:gd name="connsiteX18" fmla="*/ 1030252 w 1460558"/>
                <a:gd name="connsiteY18" fmla="*/ 1932239 h 2027403"/>
                <a:gd name="connsiteX19" fmla="*/ 715798 w 1460558"/>
                <a:gd name="connsiteY19" fmla="*/ 1882588 h 2027403"/>
                <a:gd name="connsiteX20" fmla="*/ 604084 w 1460558"/>
                <a:gd name="connsiteY20" fmla="*/ 1808112 h 2027403"/>
                <a:gd name="connsiteX21" fmla="*/ 173778 w 1460558"/>
                <a:gd name="connsiteY21" fmla="*/ 1419182 h 2027403"/>
                <a:gd name="connsiteX22" fmla="*/ 107577 w 1460558"/>
                <a:gd name="connsiteY22" fmla="*/ 1344706 h 2027403"/>
                <a:gd name="connsiteX23" fmla="*/ 0 w 1460558"/>
                <a:gd name="connsiteY23" fmla="*/ 1179204 h 2027403"/>
                <a:gd name="connsiteX24" fmla="*/ 0 w 1460558"/>
                <a:gd name="connsiteY24" fmla="*/ 1175066 h 2027403"/>
                <a:gd name="connsiteX25" fmla="*/ 107577 w 1460558"/>
                <a:gd name="connsiteY25" fmla="*/ 997151 h 2027403"/>
                <a:gd name="connsiteX26" fmla="*/ 119990 w 1460558"/>
                <a:gd name="connsiteY26" fmla="*/ 893712 h 2027403"/>
                <a:gd name="connsiteX27" fmla="*/ 53789 w 1460558"/>
                <a:gd name="connsiteY27" fmla="*/ 0 h 2027403"/>
                <a:gd name="connsiteX0" fmla="*/ 53789 w 1460558"/>
                <a:gd name="connsiteY0" fmla="*/ 0 h 2027403"/>
                <a:gd name="connsiteX1" fmla="*/ 215153 w 1460558"/>
                <a:gd name="connsiteY1" fmla="*/ 86889 h 2027403"/>
                <a:gd name="connsiteX2" fmla="*/ 318592 w 1460558"/>
                <a:gd name="connsiteY2" fmla="*/ 103439 h 2027403"/>
                <a:gd name="connsiteX3" fmla="*/ 475819 w 1460558"/>
                <a:gd name="connsiteY3" fmla="*/ 53788 h 2027403"/>
                <a:gd name="connsiteX4" fmla="*/ 529608 w 1460558"/>
                <a:gd name="connsiteY4" fmla="*/ 41376 h 2027403"/>
                <a:gd name="connsiteX5" fmla="*/ 608221 w 1460558"/>
                <a:gd name="connsiteY5" fmla="*/ 57926 h 2027403"/>
                <a:gd name="connsiteX6" fmla="*/ 674422 w 1460558"/>
                <a:gd name="connsiteY6" fmla="*/ 78614 h 2027403"/>
                <a:gd name="connsiteX7" fmla="*/ 947501 w 1460558"/>
                <a:gd name="connsiteY7" fmla="*/ 417893 h 2027403"/>
                <a:gd name="connsiteX8" fmla="*/ 959914 w 1460558"/>
                <a:gd name="connsiteY8" fmla="*/ 442719 h 2027403"/>
                <a:gd name="connsiteX9" fmla="*/ 1050940 w 1460558"/>
                <a:gd name="connsiteY9" fmla="*/ 479957 h 2027403"/>
                <a:gd name="connsiteX10" fmla="*/ 1352981 w 1460558"/>
                <a:gd name="connsiteY10" fmla="*/ 860612 h 2027403"/>
                <a:gd name="connsiteX11" fmla="*/ 1456420 w 1460558"/>
                <a:gd name="connsiteY11" fmla="*/ 1071627 h 2027403"/>
                <a:gd name="connsiteX12" fmla="*/ 1460558 w 1460558"/>
                <a:gd name="connsiteY12" fmla="*/ 1137828 h 2027403"/>
                <a:gd name="connsiteX13" fmla="*/ 1410907 w 1460558"/>
                <a:gd name="connsiteY13" fmla="*/ 1241267 h 2027403"/>
                <a:gd name="connsiteX14" fmla="*/ 1419182 w 1460558"/>
                <a:gd name="connsiteY14" fmla="*/ 1352981 h 2027403"/>
                <a:gd name="connsiteX15" fmla="*/ 1419182 w 1460558"/>
                <a:gd name="connsiteY15" fmla="*/ 1431595 h 2027403"/>
                <a:gd name="connsiteX16" fmla="*/ 1328156 w 1460558"/>
                <a:gd name="connsiteY16" fmla="*/ 2027403 h 2027403"/>
                <a:gd name="connsiteX17" fmla="*/ 1133691 w 1460558"/>
                <a:gd name="connsiteY17" fmla="*/ 1961202 h 2027403"/>
                <a:gd name="connsiteX18" fmla="*/ 1030252 w 1460558"/>
                <a:gd name="connsiteY18" fmla="*/ 1932239 h 2027403"/>
                <a:gd name="connsiteX19" fmla="*/ 715798 w 1460558"/>
                <a:gd name="connsiteY19" fmla="*/ 1882588 h 2027403"/>
                <a:gd name="connsiteX20" fmla="*/ 604084 w 1460558"/>
                <a:gd name="connsiteY20" fmla="*/ 1808112 h 2027403"/>
                <a:gd name="connsiteX21" fmla="*/ 173778 w 1460558"/>
                <a:gd name="connsiteY21" fmla="*/ 1419182 h 2027403"/>
                <a:gd name="connsiteX22" fmla="*/ 107577 w 1460558"/>
                <a:gd name="connsiteY22" fmla="*/ 1344706 h 2027403"/>
                <a:gd name="connsiteX23" fmla="*/ 0 w 1460558"/>
                <a:gd name="connsiteY23" fmla="*/ 1179204 h 2027403"/>
                <a:gd name="connsiteX24" fmla="*/ 107577 w 1460558"/>
                <a:gd name="connsiteY24" fmla="*/ 997151 h 2027403"/>
                <a:gd name="connsiteX25" fmla="*/ 119990 w 1460558"/>
                <a:gd name="connsiteY25" fmla="*/ 893712 h 2027403"/>
                <a:gd name="connsiteX26" fmla="*/ 53789 w 1460558"/>
                <a:gd name="connsiteY26" fmla="*/ 0 h 2027403"/>
                <a:gd name="connsiteX0" fmla="*/ 53789 w 1460558"/>
                <a:gd name="connsiteY0" fmla="*/ 0 h 2027403"/>
                <a:gd name="connsiteX1" fmla="*/ 215153 w 1460558"/>
                <a:gd name="connsiteY1" fmla="*/ 86889 h 2027403"/>
                <a:gd name="connsiteX2" fmla="*/ 318592 w 1460558"/>
                <a:gd name="connsiteY2" fmla="*/ 103439 h 2027403"/>
                <a:gd name="connsiteX3" fmla="*/ 475819 w 1460558"/>
                <a:gd name="connsiteY3" fmla="*/ 53788 h 2027403"/>
                <a:gd name="connsiteX4" fmla="*/ 529608 w 1460558"/>
                <a:gd name="connsiteY4" fmla="*/ 41376 h 2027403"/>
                <a:gd name="connsiteX5" fmla="*/ 608221 w 1460558"/>
                <a:gd name="connsiteY5" fmla="*/ 57926 h 2027403"/>
                <a:gd name="connsiteX6" fmla="*/ 674422 w 1460558"/>
                <a:gd name="connsiteY6" fmla="*/ 78614 h 2027403"/>
                <a:gd name="connsiteX7" fmla="*/ 947501 w 1460558"/>
                <a:gd name="connsiteY7" fmla="*/ 417893 h 2027403"/>
                <a:gd name="connsiteX8" fmla="*/ 959914 w 1460558"/>
                <a:gd name="connsiteY8" fmla="*/ 442719 h 2027403"/>
                <a:gd name="connsiteX9" fmla="*/ 1050940 w 1460558"/>
                <a:gd name="connsiteY9" fmla="*/ 479957 h 2027403"/>
                <a:gd name="connsiteX10" fmla="*/ 1352981 w 1460558"/>
                <a:gd name="connsiteY10" fmla="*/ 860612 h 2027403"/>
                <a:gd name="connsiteX11" fmla="*/ 1456420 w 1460558"/>
                <a:gd name="connsiteY11" fmla="*/ 1071627 h 2027403"/>
                <a:gd name="connsiteX12" fmla="*/ 1460558 w 1460558"/>
                <a:gd name="connsiteY12" fmla="*/ 1137828 h 2027403"/>
                <a:gd name="connsiteX13" fmla="*/ 1410907 w 1460558"/>
                <a:gd name="connsiteY13" fmla="*/ 1241267 h 2027403"/>
                <a:gd name="connsiteX14" fmla="*/ 1419182 w 1460558"/>
                <a:gd name="connsiteY14" fmla="*/ 1352981 h 2027403"/>
                <a:gd name="connsiteX15" fmla="*/ 1419182 w 1460558"/>
                <a:gd name="connsiteY15" fmla="*/ 1431595 h 2027403"/>
                <a:gd name="connsiteX16" fmla="*/ 1328156 w 1460558"/>
                <a:gd name="connsiteY16" fmla="*/ 2027403 h 2027403"/>
                <a:gd name="connsiteX17" fmla="*/ 1133691 w 1460558"/>
                <a:gd name="connsiteY17" fmla="*/ 1961202 h 2027403"/>
                <a:gd name="connsiteX18" fmla="*/ 1030252 w 1460558"/>
                <a:gd name="connsiteY18" fmla="*/ 1932239 h 2027403"/>
                <a:gd name="connsiteX19" fmla="*/ 715798 w 1460558"/>
                <a:gd name="connsiteY19" fmla="*/ 1882588 h 2027403"/>
                <a:gd name="connsiteX20" fmla="*/ 604084 w 1460558"/>
                <a:gd name="connsiteY20" fmla="*/ 1808112 h 2027403"/>
                <a:gd name="connsiteX21" fmla="*/ 173778 w 1460558"/>
                <a:gd name="connsiteY21" fmla="*/ 1419182 h 2027403"/>
                <a:gd name="connsiteX22" fmla="*/ 107577 w 1460558"/>
                <a:gd name="connsiteY22" fmla="*/ 1344706 h 2027403"/>
                <a:gd name="connsiteX23" fmla="*/ 0 w 1460558"/>
                <a:gd name="connsiteY23" fmla="*/ 1179204 h 2027403"/>
                <a:gd name="connsiteX24" fmla="*/ 107577 w 1460558"/>
                <a:gd name="connsiteY24" fmla="*/ 997151 h 2027403"/>
                <a:gd name="connsiteX25" fmla="*/ 119990 w 1460558"/>
                <a:gd name="connsiteY25" fmla="*/ 893712 h 2027403"/>
                <a:gd name="connsiteX26" fmla="*/ 53789 w 1460558"/>
                <a:gd name="connsiteY26" fmla="*/ 0 h 202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60558" h="2027403">
                  <a:moveTo>
                    <a:pt x="53789" y="0"/>
                  </a:moveTo>
                  <a:lnTo>
                    <a:pt x="215153" y="86889"/>
                  </a:lnTo>
                  <a:lnTo>
                    <a:pt x="318592" y="103439"/>
                  </a:lnTo>
                  <a:lnTo>
                    <a:pt x="475819" y="53788"/>
                  </a:lnTo>
                  <a:lnTo>
                    <a:pt x="529608" y="41376"/>
                  </a:lnTo>
                  <a:cubicBezTo>
                    <a:pt x="607149" y="49992"/>
                    <a:pt x="592915" y="27309"/>
                    <a:pt x="608221" y="57926"/>
                  </a:cubicBezTo>
                  <a:lnTo>
                    <a:pt x="674422" y="78614"/>
                  </a:lnTo>
                  <a:lnTo>
                    <a:pt x="947501" y="417893"/>
                  </a:lnTo>
                  <a:lnTo>
                    <a:pt x="959914" y="442719"/>
                  </a:lnTo>
                  <a:lnTo>
                    <a:pt x="1050940" y="479957"/>
                  </a:lnTo>
                  <a:lnTo>
                    <a:pt x="1352981" y="860612"/>
                  </a:lnTo>
                  <a:lnTo>
                    <a:pt x="1456420" y="1071627"/>
                  </a:lnTo>
                  <a:lnTo>
                    <a:pt x="1460558" y="1137828"/>
                  </a:lnTo>
                  <a:lnTo>
                    <a:pt x="1410907" y="1241267"/>
                  </a:lnTo>
                  <a:lnTo>
                    <a:pt x="1419182" y="1352981"/>
                  </a:lnTo>
                  <a:cubicBezTo>
                    <a:pt x="1423393" y="1432972"/>
                    <a:pt x="1449561" y="1431595"/>
                    <a:pt x="1419182" y="1431595"/>
                  </a:cubicBezTo>
                  <a:lnTo>
                    <a:pt x="1328156" y="2027403"/>
                  </a:lnTo>
                  <a:lnTo>
                    <a:pt x="1133691" y="1961202"/>
                  </a:lnTo>
                  <a:lnTo>
                    <a:pt x="1030252" y="1932239"/>
                  </a:lnTo>
                  <a:lnTo>
                    <a:pt x="715798" y="1882588"/>
                  </a:lnTo>
                  <a:lnTo>
                    <a:pt x="604084" y="1808112"/>
                  </a:lnTo>
                  <a:lnTo>
                    <a:pt x="173778" y="1419182"/>
                  </a:lnTo>
                  <a:lnTo>
                    <a:pt x="107577" y="1344706"/>
                  </a:lnTo>
                  <a:lnTo>
                    <a:pt x="0" y="1179204"/>
                  </a:lnTo>
                  <a:lnTo>
                    <a:pt x="107577" y="997151"/>
                  </a:lnTo>
                  <a:lnTo>
                    <a:pt x="119990" y="893712"/>
                  </a:lnTo>
                  <a:lnTo>
                    <a:pt x="53789" y="0"/>
                  </a:lnTo>
                  <a:close/>
                </a:path>
              </a:pathLst>
            </a:custGeom>
            <a:solidFill>
              <a:srgbClr val="FFCC00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3" name="Forma livre 72" hidden="1"/>
          <p:cNvSpPr/>
          <p:nvPr/>
        </p:nvSpPr>
        <p:spPr>
          <a:xfrm>
            <a:off x="4919663" y="2700338"/>
            <a:ext cx="4362450" cy="3851275"/>
          </a:xfrm>
          <a:custGeom>
            <a:avLst/>
            <a:gdLst>
              <a:gd name="connsiteX0" fmla="*/ 4281487 w 4281487"/>
              <a:gd name="connsiteY0" fmla="*/ 609600 h 3314700"/>
              <a:gd name="connsiteX1" fmla="*/ 4167187 w 4281487"/>
              <a:gd name="connsiteY1" fmla="*/ 514350 h 3314700"/>
              <a:gd name="connsiteX2" fmla="*/ 2938462 w 4281487"/>
              <a:gd name="connsiteY2" fmla="*/ 185737 h 3314700"/>
              <a:gd name="connsiteX3" fmla="*/ 2886075 w 4281487"/>
              <a:gd name="connsiteY3" fmla="*/ 633412 h 3314700"/>
              <a:gd name="connsiteX4" fmla="*/ 2814637 w 4281487"/>
              <a:gd name="connsiteY4" fmla="*/ 628650 h 3314700"/>
              <a:gd name="connsiteX5" fmla="*/ 2695575 w 4281487"/>
              <a:gd name="connsiteY5" fmla="*/ 609600 h 3314700"/>
              <a:gd name="connsiteX6" fmla="*/ 2586037 w 4281487"/>
              <a:gd name="connsiteY6" fmla="*/ 657225 h 3314700"/>
              <a:gd name="connsiteX7" fmla="*/ 2428875 w 4281487"/>
              <a:gd name="connsiteY7" fmla="*/ 690562 h 3314700"/>
              <a:gd name="connsiteX8" fmla="*/ 2266950 w 4281487"/>
              <a:gd name="connsiteY8" fmla="*/ 666750 h 3314700"/>
              <a:gd name="connsiteX9" fmla="*/ 2114550 w 4281487"/>
              <a:gd name="connsiteY9" fmla="*/ 633412 h 3314700"/>
              <a:gd name="connsiteX10" fmla="*/ 2019300 w 4281487"/>
              <a:gd name="connsiteY10" fmla="*/ 571500 h 3314700"/>
              <a:gd name="connsiteX11" fmla="*/ 1828800 w 4281487"/>
              <a:gd name="connsiteY11" fmla="*/ 514350 h 3314700"/>
              <a:gd name="connsiteX12" fmla="*/ 1566862 w 4281487"/>
              <a:gd name="connsiteY12" fmla="*/ 385762 h 3314700"/>
              <a:gd name="connsiteX13" fmla="*/ 1490662 w 4281487"/>
              <a:gd name="connsiteY13" fmla="*/ 400050 h 3314700"/>
              <a:gd name="connsiteX14" fmla="*/ 1419225 w 4281487"/>
              <a:gd name="connsiteY14" fmla="*/ 228600 h 3314700"/>
              <a:gd name="connsiteX15" fmla="*/ 1376362 w 4281487"/>
              <a:gd name="connsiteY15" fmla="*/ 242887 h 3314700"/>
              <a:gd name="connsiteX16" fmla="*/ 1333500 w 4281487"/>
              <a:gd name="connsiteY16" fmla="*/ 252412 h 3314700"/>
              <a:gd name="connsiteX17" fmla="*/ 1300162 w 4281487"/>
              <a:gd name="connsiteY17" fmla="*/ 242887 h 3314700"/>
              <a:gd name="connsiteX18" fmla="*/ 1309687 w 4281487"/>
              <a:gd name="connsiteY18" fmla="*/ 195262 h 3314700"/>
              <a:gd name="connsiteX19" fmla="*/ 1323975 w 4281487"/>
              <a:gd name="connsiteY19" fmla="*/ 157162 h 3314700"/>
              <a:gd name="connsiteX20" fmla="*/ 1338262 w 4281487"/>
              <a:gd name="connsiteY20" fmla="*/ 142875 h 3314700"/>
              <a:gd name="connsiteX21" fmla="*/ 1295400 w 4281487"/>
              <a:gd name="connsiteY21" fmla="*/ 76200 h 3314700"/>
              <a:gd name="connsiteX22" fmla="*/ 1252537 w 4281487"/>
              <a:gd name="connsiteY22" fmla="*/ 66675 h 3314700"/>
              <a:gd name="connsiteX23" fmla="*/ 1171575 w 4281487"/>
              <a:gd name="connsiteY23" fmla="*/ 0 h 3314700"/>
              <a:gd name="connsiteX24" fmla="*/ 900112 w 4281487"/>
              <a:gd name="connsiteY24" fmla="*/ 114300 h 3314700"/>
              <a:gd name="connsiteX25" fmla="*/ 914400 w 4281487"/>
              <a:gd name="connsiteY25" fmla="*/ 185737 h 3314700"/>
              <a:gd name="connsiteX26" fmla="*/ 738187 w 4281487"/>
              <a:gd name="connsiteY26" fmla="*/ 500062 h 3314700"/>
              <a:gd name="connsiteX27" fmla="*/ 690562 w 4281487"/>
              <a:gd name="connsiteY27" fmla="*/ 566737 h 3314700"/>
              <a:gd name="connsiteX28" fmla="*/ 628650 w 4281487"/>
              <a:gd name="connsiteY28" fmla="*/ 628650 h 3314700"/>
              <a:gd name="connsiteX29" fmla="*/ 552450 w 4281487"/>
              <a:gd name="connsiteY29" fmla="*/ 642937 h 3314700"/>
              <a:gd name="connsiteX30" fmla="*/ 500062 w 4281487"/>
              <a:gd name="connsiteY30" fmla="*/ 628650 h 3314700"/>
              <a:gd name="connsiteX31" fmla="*/ 461962 w 4281487"/>
              <a:gd name="connsiteY31" fmla="*/ 590550 h 3314700"/>
              <a:gd name="connsiteX32" fmla="*/ 509587 w 4281487"/>
              <a:gd name="connsiteY32" fmla="*/ 714375 h 3314700"/>
              <a:gd name="connsiteX33" fmla="*/ 71437 w 4281487"/>
              <a:gd name="connsiteY33" fmla="*/ 681037 h 3314700"/>
              <a:gd name="connsiteX34" fmla="*/ 0 w 4281487"/>
              <a:gd name="connsiteY34" fmla="*/ 690562 h 3314700"/>
              <a:gd name="connsiteX35" fmla="*/ 95250 w 4281487"/>
              <a:gd name="connsiteY35" fmla="*/ 885825 h 3314700"/>
              <a:gd name="connsiteX36" fmla="*/ 214312 w 4281487"/>
              <a:gd name="connsiteY36" fmla="*/ 1123950 h 3314700"/>
              <a:gd name="connsiteX37" fmla="*/ 404812 w 4281487"/>
              <a:gd name="connsiteY37" fmla="*/ 1362075 h 3314700"/>
              <a:gd name="connsiteX38" fmla="*/ 1295400 w 4281487"/>
              <a:gd name="connsiteY38" fmla="*/ 2543175 h 3314700"/>
              <a:gd name="connsiteX39" fmla="*/ 1281112 w 4281487"/>
              <a:gd name="connsiteY39" fmla="*/ 2371725 h 3314700"/>
              <a:gd name="connsiteX40" fmla="*/ 1333500 w 4281487"/>
              <a:gd name="connsiteY40" fmla="*/ 2262187 h 3314700"/>
              <a:gd name="connsiteX41" fmla="*/ 1328737 w 4281487"/>
              <a:gd name="connsiteY41" fmla="*/ 2181225 h 3314700"/>
              <a:gd name="connsiteX42" fmla="*/ 1443037 w 4281487"/>
              <a:gd name="connsiteY42" fmla="*/ 2286000 h 3314700"/>
              <a:gd name="connsiteX43" fmla="*/ 1495425 w 4281487"/>
              <a:gd name="connsiteY43" fmla="*/ 2195512 h 3314700"/>
              <a:gd name="connsiteX44" fmla="*/ 1614487 w 4281487"/>
              <a:gd name="connsiteY44" fmla="*/ 2224087 h 3314700"/>
              <a:gd name="connsiteX45" fmla="*/ 1695450 w 4281487"/>
              <a:gd name="connsiteY45" fmla="*/ 2290762 h 3314700"/>
              <a:gd name="connsiteX46" fmla="*/ 2857500 w 4281487"/>
              <a:gd name="connsiteY46" fmla="*/ 3095625 h 3314700"/>
              <a:gd name="connsiteX47" fmla="*/ 2924175 w 4281487"/>
              <a:gd name="connsiteY47" fmla="*/ 3128962 h 3314700"/>
              <a:gd name="connsiteX48" fmla="*/ 3000375 w 4281487"/>
              <a:gd name="connsiteY48" fmla="*/ 3105150 h 3314700"/>
              <a:gd name="connsiteX49" fmla="*/ 3119437 w 4281487"/>
              <a:gd name="connsiteY49" fmla="*/ 3038475 h 3314700"/>
              <a:gd name="connsiteX50" fmla="*/ 3181350 w 4281487"/>
              <a:gd name="connsiteY50" fmla="*/ 2990850 h 3314700"/>
              <a:gd name="connsiteX51" fmla="*/ 3209925 w 4281487"/>
              <a:gd name="connsiteY51" fmla="*/ 2909887 h 3314700"/>
              <a:gd name="connsiteX52" fmla="*/ 3233737 w 4281487"/>
              <a:gd name="connsiteY52" fmla="*/ 2847975 h 3314700"/>
              <a:gd name="connsiteX53" fmla="*/ 3328987 w 4281487"/>
              <a:gd name="connsiteY53" fmla="*/ 2733675 h 3314700"/>
              <a:gd name="connsiteX54" fmla="*/ 3414712 w 4281487"/>
              <a:gd name="connsiteY54" fmla="*/ 2643187 h 3314700"/>
              <a:gd name="connsiteX55" fmla="*/ 3471862 w 4281487"/>
              <a:gd name="connsiteY55" fmla="*/ 2600325 h 3314700"/>
              <a:gd name="connsiteX56" fmla="*/ 3529012 w 4281487"/>
              <a:gd name="connsiteY56" fmla="*/ 2600325 h 3314700"/>
              <a:gd name="connsiteX57" fmla="*/ 3614737 w 4281487"/>
              <a:gd name="connsiteY57" fmla="*/ 2633662 h 3314700"/>
              <a:gd name="connsiteX58" fmla="*/ 3757612 w 4281487"/>
              <a:gd name="connsiteY58" fmla="*/ 2867025 h 3314700"/>
              <a:gd name="connsiteX59" fmla="*/ 3838575 w 4281487"/>
              <a:gd name="connsiteY59" fmla="*/ 3000375 h 3314700"/>
              <a:gd name="connsiteX60" fmla="*/ 3886200 w 4281487"/>
              <a:gd name="connsiteY60" fmla="*/ 3081337 h 3314700"/>
              <a:gd name="connsiteX61" fmla="*/ 3914775 w 4281487"/>
              <a:gd name="connsiteY61" fmla="*/ 3186112 h 3314700"/>
              <a:gd name="connsiteX62" fmla="*/ 3933825 w 4281487"/>
              <a:gd name="connsiteY62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2938462 w 4352893"/>
              <a:gd name="connsiteY2" fmla="*/ 185737 h 3314700"/>
              <a:gd name="connsiteX3" fmla="*/ 2886075 w 4352893"/>
              <a:gd name="connsiteY3" fmla="*/ 633412 h 3314700"/>
              <a:gd name="connsiteX4" fmla="*/ 2814637 w 4352893"/>
              <a:gd name="connsiteY4" fmla="*/ 628650 h 3314700"/>
              <a:gd name="connsiteX5" fmla="*/ 2695575 w 4352893"/>
              <a:gd name="connsiteY5" fmla="*/ 609600 h 3314700"/>
              <a:gd name="connsiteX6" fmla="*/ 2586037 w 4352893"/>
              <a:gd name="connsiteY6" fmla="*/ 657225 h 3314700"/>
              <a:gd name="connsiteX7" fmla="*/ 2428875 w 4352893"/>
              <a:gd name="connsiteY7" fmla="*/ 690562 h 3314700"/>
              <a:gd name="connsiteX8" fmla="*/ 2266950 w 4352893"/>
              <a:gd name="connsiteY8" fmla="*/ 666750 h 3314700"/>
              <a:gd name="connsiteX9" fmla="*/ 2114550 w 4352893"/>
              <a:gd name="connsiteY9" fmla="*/ 633412 h 3314700"/>
              <a:gd name="connsiteX10" fmla="*/ 2019300 w 4352893"/>
              <a:gd name="connsiteY10" fmla="*/ 571500 h 3314700"/>
              <a:gd name="connsiteX11" fmla="*/ 1828800 w 4352893"/>
              <a:gd name="connsiteY11" fmla="*/ 514350 h 3314700"/>
              <a:gd name="connsiteX12" fmla="*/ 1566862 w 4352893"/>
              <a:gd name="connsiteY12" fmla="*/ 385762 h 3314700"/>
              <a:gd name="connsiteX13" fmla="*/ 1490662 w 4352893"/>
              <a:gd name="connsiteY13" fmla="*/ 400050 h 3314700"/>
              <a:gd name="connsiteX14" fmla="*/ 1419225 w 4352893"/>
              <a:gd name="connsiteY14" fmla="*/ 228600 h 3314700"/>
              <a:gd name="connsiteX15" fmla="*/ 1376362 w 4352893"/>
              <a:gd name="connsiteY15" fmla="*/ 242887 h 3314700"/>
              <a:gd name="connsiteX16" fmla="*/ 1333500 w 4352893"/>
              <a:gd name="connsiteY16" fmla="*/ 252412 h 3314700"/>
              <a:gd name="connsiteX17" fmla="*/ 1300162 w 4352893"/>
              <a:gd name="connsiteY17" fmla="*/ 242887 h 3314700"/>
              <a:gd name="connsiteX18" fmla="*/ 1309687 w 4352893"/>
              <a:gd name="connsiteY18" fmla="*/ 195262 h 3314700"/>
              <a:gd name="connsiteX19" fmla="*/ 1323975 w 4352893"/>
              <a:gd name="connsiteY19" fmla="*/ 157162 h 3314700"/>
              <a:gd name="connsiteX20" fmla="*/ 1338262 w 4352893"/>
              <a:gd name="connsiteY20" fmla="*/ 142875 h 3314700"/>
              <a:gd name="connsiteX21" fmla="*/ 1295400 w 4352893"/>
              <a:gd name="connsiteY21" fmla="*/ 76200 h 3314700"/>
              <a:gd name="connsiteX22" fmla="*/ 1252537 w 4352893"/>
              <a:gd name="connsiteY22" fmla="*/ 66675 h 3314700"/>
              <a:gd name="connsiteX23" fmla="*/ 1171575 w 4352893"/>
              <a:gd name="connsiteY23" fmla="*/ 0 h 3314700"/>
              <a:gd name="connsiteX24" fmla="*/ 900112 w 4352893"/>
              <a:gd name="connsiteY24" fmla="*/ 114300 h 3314700"/>
              <a:gd name="connsiteX25" fmla="*/ 914400 w 4352893"/>
              <a:gd name="connsiteY25" fmla="*/ 185737 h 3314700"/>
              <a:gd name="connsiteX26" fmla="*/ 738187 w 4352893"/>
              <a:gd name="connsiteY26" fmla="*/ 500062 h 3314700"/>
              <a:gd name="connsiteX27" fmla="*/ 690562 w 4352893"/>
              <a:gd name="connsiteY27" fmla="*/ 566737 h 3314700"/>
              <a:gd name="connsiteX28" fmla="*/ 628650 w 4352893"/>
              <a:gd name="connsiteY28" fmla="*/ 628650 h 3314700"/>
              <a:gd name="connsiteX29" fmla="*/ 552450 w 4352893"/>
              <a:gd name="connsiteY29" fmla="*/ 642937 h 3314700"/>
              <a:gd name="connsiteX30" fmla="*/ 500062 w 4352893"/>
              <a:gd name="connsiteY30" fmla="*/ 628650 h 3314700"/>
              <a:gd name="connsiteX31" fmla="*/ 461962 w 4352893"/>
              <a:gd name="connsiteY31" fmla="*/ 590550 h 3314700"/>
              <a:gd name="connsiteX32" fmla="*/ 509587 w 4352893"/>
              <a:gd name="connsiteY32" fmla="*/ 714375 h 3314700"/>
              <a:gd name="connsiteX33" fmla="*/ 71437 w 4352893"/>
              <a:gd name="connsiteY33" fmla="*/ 681037 h 3314700"/>
              <a:gd name="connsiteX34" fmla="*/ 0 w 4352893"/>
              <a:gd name="connsiteY34" fmla="*/ 690562 h 3314700"/>
              <a:gd name="connsiteX35" fmla="*/ 95250 w 4352893"/>
              <a:gd name="connsiteY35" fmla="*/ 885825 h 3314700"/>
              <a:gd name="connsiteX36" fmla="*/ 214312 w 4352893"/>
              <a:gd name="connsiteY36" fmla="*/ 1123950 h 3314700"/>
              <a:gd name="connsiteX37" fmla="*/ 404812 w 4352893"/>
              <a:gd name="connsiteY37" fmla="*/ 1362075 h 3314700"/>
              <a:gd name="connsiteX38" fmla="*/ 1295400 w 4352893"/>
              <a:gd name="connsiteY38" fmla="*/ 2543175 h 3314700"/>
              <a:gd name="connsiteX39" fmla="*/ 1281112 w 4352893"/>
              <a:gd name="connsiteY39" fmla="*/ 2371725 h 3314700"/>
              <a:gd name="connsiteX40" fmla="*/ 1333500 w 4352893"/>
              <a:gd name="connsiteY40" fmla="*/ 2262187 h 3314700"/>
              <a:gd name="connsiteX41" fmla="*/ 1328737 w 4352893"/>
              <a:gd name="connsiteY41" fmla="*/ 2181225 h 3314700"/>
              <a:gd name="connsiteX42" fmla="*/ 1443037 w 4352893"/>
              <a:gd name="connsiteY42" fmla="*/ 2286000 h 3314700"/>
              <a:gd name="connsiteX43" fmla="*/ 1495425 w 4352893"/>
              <a:gd name="connsiteY43" fmla="*/ 2195512 h 3314700"/>
              <a:gd name="connsiteX44" fmla="*/ 1614487 w 4352893"/>
              <a:gd name="connsiteY44" fmla="*/ 2224087 h 3314700"/>
              <a:gd name="connsiteX45" fmla="*/ 1695450 w 4352893"/>
              <a:gd name="connsiteY45" fmla="*/ 2290762 h 3314700"/>
              <a:gd name="connsiteX46" fmla="*/ 2857500 w 4352893"/>
              <a:gd name="connsiteY46" fmla="*/ 3095625 h 3314700"/>
              <a:gd name="connsiteX47" fmla="*/ 2924175 w 4352893"/>
              <a:gd name="connsiteY47" fmla="*/ 3128962 h 3314700"/>
              <a:gd name="connsiteX48" fmla="*/ 3000375 w 4352893"/>
              <a:gd name="connsiteY48" fmla="*/ 3105150 h 3314700"/>
              <a:gd name="connsiteX49" fmla="*/ 3119437 w 4352893"/>
              <a:gd name="connsiteY49" fmla="*/ 3038475 h 3314700"/>
              <a:gd name="connsiteX50" fmla="*/ 3181350 w 4352893"/>
              <a:gd name="connsiteY50" fmla="*/ 2990850 h 3314700"/>
              <a:gd name="connsiteX51" fmla="*/ 3209925 w 4352893"/>
              <a:gd name="connsiteY51" fmla="*/ 2909887 h 3314700"/>
              <a:gd name="connsiteX52" fmla="*/ 3233737 w 4352893"/>
              <a:gd name="connsiteY52" fmla="*/ 2847975 h 3314700"/>
              <a:gd name="connsiteX53" fmla="*/ 3328987 w 4352893"/>
              <a:gd name="connsiteY53" fmla="*/ 2733675 h 3314700"/>
              <a:gd name="connsiteX54" fmla="*/ 3414712 w 4352893"/>
              <a:gd name="connsiteY54" fmla="*/ 2643187 h 3314700"/>
              <a:gd name="connsiteX55" fmla="*/ 3471862 w 4352893"/>
              <a:gd name="connsiteY55" fmla="*/ 2600325 h 3314700"/>
              <a:gd name="connsiteX56" fmla="*/ 3529012 w 4352893"/>
              <a:gd name="connsiteY56" fmla="*/ 2600325 h 3314700"/>
              <a:gd name="connsiteX57" fmla="*/ 3614737 w 4352893"/>
              <a:gd name="connsiteY57" fmla="*/ 2633662 h 3314700"/>
              <a:gd name="connsiteX58" fmla="*/ 3757612 w 4352893"/>
              <a:gd name="connsiteY58" fmla="*/ 2867025 h 3314700"/>
              <a:gd name="connsiteX59" fmla="*/ 3838575 w 4352893"/>
              <a:gd name="connsiteY59" fmla="*/ 3000375 h 3314700"/>
              <a:gd name="connsiteX60" fmla="*/ 3886200 w 4352893"/>
              <a:gd name="connsiteY60" fmla="*/ 3081337 h 3314700"/>
              <a:gd name="connsiteX61" fmla="*/ 3914775 w 4352893"/>
              <a:gd name="connsiteY61" fmla="*/ 3186112 h 3314700"/>
              <a:gd name="connsiteX62" fmla="*/ 3933825 w 4352893"/>
              <a:gd name="connsiteY62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2938462 w 4352893"/>
              <a:gd name="connsiteY2" fmla="*/ 185737 h 3314700"/>
              <a:gd name="connsiteX3" fmla="*/ 2886075 w 4352893"/>
              <a:gd name="connsiteY3" fmla="*/ 633412 h 3314700"/>
              <a:gd name="connsiteX4" fmla="*/ 2814637 w 4352893"/>
              <a:gd name="connsiteY4" fmla="*/ 628650 h 3314700"/>
              <a:gd name="connsiteX5" fmla="*/ 2695575 w 4352893"/>
              <a:gd name="connsiteY5" fmla="*/ 609600 h 3314700"/>
              <a:gd name="connsiteX6" fmla="*/ 2586037 w 4352893"/>
              <a:gd name="connsiteY6" fmla="*/ 657225 h 3314700"/>
              <a:gd name="connsiteX7" fmla="*/ 2428875 w 4352893"/>
              <a:gd name="connsiteY7" fmla="*/ 690562 h 3314700"/>
              <a:gd name="connsiteX8" fmla="*/ 2266950 w 4352893"/>
              <a:gd name="connsiteY8" fmla="*/ 666750 h 3314700"/>
              <a:gd name="connsiteX9" fmla="*/ 2114550 w 4352893"/>
              <a:gd name="connsiteY9" fmla="*/ 633412 h 3314700"/>
              <a:gd name="connsiteX10" fmla="*/ 2019300 w 4352893"/>
              <a:gd name="connsiteY10" fmla="*/ 571500 h 3314700"/>
              <a:gd name="connsiteX11" fmla="*/ 1828800 w 4352893"/>
              <a:gd name="connsiteY11" fmla="*/ 514350 h 3314700"/>
              <a:gd name="connsiteX12" fmla="*/ 1566862 w 4352893"/>
              <a:gd name="connsiteY12" fmla="*/ 385762 h 3314700"/>
              <a:gd name="connsiteX13" fmla="*/ 1490662 w 4352893"/>
              <a:gd name="connsiteY13" fmla="*/ 400050 h 3314700"/>
              <a:gd name="connsiteX14" fmla="*/ 1419225 w 4352893"/>
              <a:gd name="connsiteY14" fmla="*/ 228600 h 3314700"/>
              <a:gd name="connsiteX15" fmla="*/ 1376362 w 4352893"/>
              <a:gd name="connsiteY15" fmla="*/ 242887 h 3314700"/>
              <a:gd name="connsiteX16" fmla="*/ 1333500 w 4352893"/>
              <a:gd name="connsiteY16" fmla="*/ 252412 h 3314700"/>
              <a:gd name="connsiteX17" fmla="*/ 1300162 w 4352893"/>
              <a:gd name="connsiteY17" fmla="*/ 242887 h 3314700"/>
              <a:gd name="connsiteX18" fmla="*/ 1309687 w 4352893"/>
              <a:gd name="connsiteY18" fmla="*/ 195262 h 3314700"/>
              <a:gd name="connsiteX19" fmla="*/ 1323975 w 4352893"/>
              <a:gd name="connsiteY19" fmla="*/ 157162 h 3314700"/>
              <a:gd name="connsiteX20" fmla="*/ 1338262 w 4352893"/>
              <a:gd name="connsiteY20" fmla="*/ 142875 h 3314700"/>
              <a:gd name="connsiteX21" fmla="*/ 1295400 w 4352893"/>
              <a:gd name="connsiteY21" fmla="*/ 76200 h 3314700"/>
              <a:gd name="connsiteX22" fmla="*/ 1252537 w 4352893"/>
              <a:gd name="connsiteY22" fmla="*/ 66675 h 3314700"/>
              <a:gd name="connsiteX23" fmla="*/ 1171575 w 4352893"/>
              <a:gd name="connsiteY23" fmla="*/ 0 h 3314700"/>
              <a:gd name="connsiteX24" fmla="*/ 900112 w 4352893"/>
              <a:gd name="connsiteY24" fmla="*/ 114300 h 3314700"/>
              <a:gd name="connsiteX25" fmla="*/ 914400 w 4352893"/>
              <a:gd name="connsiteY25" fmla="*/ 185737 h 3314700"/>
              <a:gd name="connsiteX26" fmla="*/ 738187 w 4352893"/>
              <a:gd name="connsiteY26" fmla="*/ 500062 h 3314700"/>
              <a:gd name="connsiteX27" fmla="*/ 690562 w 4352893"/>
              <a:gd name="connsiteY27" fmla="*/ 566737 h 3314700"/>
              <a:gd name="connsiteX28" fmla="*/ 628650 w 4352893"/>
              <a:gd name="connsiteY28" fmla="*/ 628650 h 3314700"/>
              <a:gd name="connsiteX29" fmla="*/ 552450 w 4352893"/>
              <a:gd name="connsiteY29" fmla="*/ 642937 h 3314700"/>
              <a:gd name="connsiteX30" fmla="*/ 500062 w 4352893"/>
              <a:gd name="connsiteY30" fmla="*/ 628650 h 3314700"/>
              <a:gd name="connsiteX31" fmla="*/ 461962 w 4352893"/>
              <a:gd name="connsiteY31" fmla="*/ 590550 h 3314700"/>
              <a:gd name="connsiteX32" fmla="*/ 509587 w 4352893"/>
              <a:gd name="connsiteY32" fmla="*/ 714375 h 3314700"/>
              <a:gd name="connsiteX33" fmla="*/ 71437 w 4352893"/>
              <a:gd name="connsiteY33" fmla="*/ 681037 h 3314700"/>
              <a:gd name="connsiteX34" fmla="*/ 0 w 4352893"/>
              <a:gd name="connsiteY34" fmla="*/ 690562 h 3314700"/>
              <a:gd name="connsiteX35" fmla="*/ 95250 w 4352893"/>
              <a:gd name="connsiteY35" fmla="*/ 885825 h 3314700"/>
              <a:gd name="connsiteX36" fmla="*/ 214312 w 4352893"/>
              <a:gd name="connsiteY36" fmla="*/ 1123950 h 3314700"/>
              <a:gd name="connsiteX37" fmla="*/ 404812 w 4352893"/>
              <a:gd name="connsiteY37" fmla="*/ 1362075 h 3314700"/>
              <a:gd name="connsiteX38" fmla="*/ 1295400 w 4352893"/>
              <a:gd name="connsiteY38" fmla="*/ 2543175 h 3314700"/>
              <a:gd name="connsiteX39" fmla="*/ 1281112 w 4352893"/>
              <a:gd name="connsiteY39" fmla="*/ 2371725 h 3314700"/>
              <a:gd name="connsiteX40" fmla="*/ 1333500 w 4352893"/>
              <a:gd name="connsiteY40" fmla="*/ 2262187 h 3314700"/>
              <a:gd name="connsiteX41" fmla="*/ 1328737 w 4352893"/>
              <a:gd name="connsiteY41" fmla="*/ 2181225 h 3314700"/>
              <a:gd name="connsiteX42" fmla="*/ 1443037 w 4352893"/>
              <a:gd name="connsiteY42" fmla="*/ 2286000 h 3314700"/>
              <a:gd name="connsiteX43" fmla="*/ 1495425 w 4352893"/>
              <a:gd name="connsiteY43" fmla="*/ 2195512 h 3314700"/>
              <a:gd name="connsiteX44" fmla="*/ 1614487 w 4352893"/>
              <a:gd name="connsiteY44" fmla="*/ 2224087 h 3314700"/>
              <a:gd name="connsiteX45" fmla="*/ 1695450 w 4352893"/>
              <a:gd name="connsiteY45" fmla="*/ 2290762 h 3314700"/>
              <a:gd name="connsiteX46" fmla="*/ 2857500 w 4352893"/>
              <a:gd name="connsiteY46" fmla="*/ 3095625 h 3314700"/>
              <a:gd name="connsiteX47" fmla="*/ 2924175 w 4352893"/>
              <a:gd name="connsiteY47" fmla="*/ 3128962 h 3314700"/>
              <a:gd name="connsiteX48" fmla="*/ 3000375 w 4352893"/>
              <a:gd name="connsiteY48" fmla="*/ 3105150 h 3314700"/>
              <a:gd name="connsiteX49" fmla="*/ 3119437 w 4352893"/>
              <a:gd name="connsiteY49" fmla="*/ 3038475 h 3314700"/>
              <a:gd name="connsiteX50" fmla="*/ 3181350 w 4352893"/>
              <a:gd name="connsiteY50" fmla="*/ 2990850 h 3314700"/>
              <a:gd name="connsiteX51" fmla="*/ 3209925 w 4352893"/>
              <a:gd name="connsiteY51" fmla="*/ 2909887 h 3314700"/>
              <a:gd name="connsiteX52" fmla="*/ 3233737 w 4352893"/>
              <a:gd name="connsiteY52" fmla="*/ 2847975 h 3314700"/>
              <a:gd name="connsiteX53" fmla="*/ 3328987 w 4352893"/>
              <a:gd name="connsiteY53" fmla="*/ 2733675 h 3314700"/>
              <a:gd name="connsiteX54" fmla="*/ 3414712 w 4352893"/>
              <a:gd name="connsiteY54" fmla="*/ 2643187 h 3314700"/>
              <a:gd name="connsiteX55" fmla="*/ 3471862 w 4352893"/>
              <a:gd name="connsiteY55" fmla="*/ 2600325 h 3314700"/>
              <a:gd name="connsiteX56" fmla="*/ 3529012 w 4352893"/>
              <a:gd name="connsiteY56" fmla="*/ 2600325 h 3314700"/>
              <a:gd name="connsiteX57" fmla="*/ 3614737 w 4352893"/>
              <a:gd name="connsiteY57" fmla="*/ 2633662 h 3314700"/>
              <a:gd name="connsiteX58" fmla="*/ 3757612 w 4352893"/>
              <a:gd name="connsiteY58" fmla="*/ 2867025 h 3314700"/>
              <a:gd name="connsiteX59" fmla="*/ 3838575 w 4352893"/>
              <a:gd name="connsiteY59" fmla="*/ 3000375 h 3314700"/>
              <a:gd name="connsiteX60" fmla="*/ 3886200 w 4352893"/>
              <a:gd name="connsiteY60" fmla="*/ 3081337 h 3314700"/>
              <a:gd name="connsiteX61" fmla="*/ 3914775 w 4352893"/>
              <a:gd name="connsiteY61" fmla="*/ 3186112 h 3314700"/>
              <a:gd name="connsiteX62" fmla="*/ 3933825 w 4352893"/>
              <a:gd name="connsiteY62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4236212 w 4352893"/>
              <a:gd name="connsiteY2" fmla="*/ 654441 h 3314700"/>
              <a:gd name="connsiteX3" fmla="*/ 2938462 w 4352893"/>
              <a:gd name="connsiteY3" fmla="*/ 185737 h 3314700"/>
              <a:gd name="connsiteX4" fmla="*/ 2886075 w 4352893"/>
              <a:gd name="connsiteY4" fmla="*/ 633412 h 3314700"/>
              <a:gd name="connsiteX5" fmla="*/ 2814637 w 4352893"/>
              <a:gd name="connsiteY5" fmla="*/ 628650 h 3314700"/>
              <a:gd name="connsiteX6" fmla="*/ 2695575 w 4352893"/>
              <a:gd name="connsiteY6" fmla="*/ 609600 h 3314700"/>
              <a:gd name="connsiteX7" fmla="*/ 2586037 w 4352893"/>
              <a:gd name="connsiteY7" fmla="*/ 657225 h 3314700"/>
              <a:gd name="connsiteX8" fmla="*/ 2428875 w 4352893"/>
              <a:gd name="connsiteY8" fmla="*/ 690562 h 3314700"/>
              <a:gd name="connsiteX9" fmla="*/ 2266950 w 4352893"/>
              <a:gd name="connsiteY9" fmla="*/ 666750 h 3314700"/>
              <a:gd name="connsiteX10" fmla="*/ 2114550 w 4352893"/>
              <a:gd name="connsiteY10" fmla="*/ 633412 h 3314700"/>
              <a:gd name="connsiteX11" fmla="*/ 2019300 w 4352893"/>
              <a:gd name="connsiteY11" fmla="*/ 571500 h 3314700"/>
              <a:gd name="connsiteX12" fmla="*/ 1828800 w 4352893"/>
              <a:gd name="connsiteY12" fmla="*/ 514350 h 3314700"/>
              <a:gd name="connsiteX13" fmla="*/ 1566862 w 4352893"/>
              <a:gd name="connsiteY13" fmla="*/ 385762 h 3314700"/>
              <a:gd name="connsiteX14" fmla="*/ 1490662 w 4352893"/>
              <a:gd name="connsiteY14" fmla="*/ 400050 h 3314700"/>
              <a:gd name="connsiteX15" fmla="*/ 1419225 w 4352893"/>
              <a:gd name="connsiteY15" fmla="*/ 228600 h 3314700"/>
              <a:gd name="connsiteX16" fmla="*/ 1376362 w 4352893"/>
              <a:gd name="connsiteY16" fmla="*/ 242887 h 3314700"/>
              <a:gd name="connsiteX17" fmla="*/ 1333500 w 4352893"/>
              <a:gd name="connsiteY17" fmla="*/ 252412 h 3314700"/>
              <a:gd name="connsiteX18" fmla="*/ 1300162 w 4352893"/>
              <a:gd name="connsiteY18" fmla="*/ 242887 h 3314700"/>
              <a:gd name="connsiteX19" fmla="*/ 1309687 w 4352893"/>
              <a:gd name="connsiteY19" fmla="*/ 195262 h 3314700"/>
              <a:gd name="connsiteX20" fmla="*/ 1323975 w 4352893"/>
              <a:gd name="connsiteY20" fmla="*/ 157162 h 3314700"/>
              <a:gd name="connsiteX21" fmla="*/ 1338262 w 4352893"/>
              <a:gd name="connsiteY21" fmla="*/ 142875 h 3314700"/>
              <a:gd name="connsiteX22" fmla="*/ 1295400 w 4352893"/>
              <a:gd name="connsiteY22" fmla="*/ 76200 h 3314700"/>
              <a:gd name="connsiteX23" fmla="*/ 1252537 w 4352893"/>
              <a:gd name="connsiteY23" fmla="*/ 66675 h 3314700"/>
              <a:gd name="connsiteX24" fmla="*/ 1171575 w 4352893"/>
              <a:gd name="connsiteY24" fmla="*/ 0 h 3314700"/>
              <a:gd name="connsiteX25" fmla="*/ 900112 w 4352893"/>
              <a:gd name="connsiteY25" fmla="*/ 114300 h 3314700"/>
              <a:gd name="connsiteX26" fmla="*/ 914400 w 4352893"/>
              <a:gd name="connsiteY26" fmla="*/ 185737 h 3314700"/>
              <a:gd name="connsiteX27" fmla="*/ 738187 w 4352893"/>
              <a:gd name="connsiteY27" fmla="*/ 500062 h 3314700"/>
              <a:gd name="connsiteX28" fmla="*/ 690562 w 4352893"/>
              <a:gd name="connsiteY28" fmla="*/ 566737 h 3314700"/>
              <a:gd name="connsiteX29" fmla="*/ 628650 w 4352893"/>
              <a:gd name="connsiteY29" fmla="*/ 628650 h 3314700"/>
              <a:gd name="connsiteX30" fmla="*/ 552450 w 4352893"/>
              <a:gd name="connsiteY30" fmla="*/ 642937 h 3314700"/>
              <a:gd name="connsiteX31" fmla="*/ 500062 w 4352893"/>
              <a:gd name="connsiteY31" fmla="*/ 628650 h 3314700"/>
              <a:gd name="connsiteX32" fmla="*/ 461962 w 4352893"/>
              <a:gd name="connsiteY32" fmla="*/ 590550 h 3314700"/>
              <a:gd name="connsiteX33" fmla="*/ 509587 w 4352893"/>
              <a:gd name="connsiteY33" fmla="*/ 714375 h 3314700"/>
              <a:gd name="connsiteX34" fmla="*/ 71437 w 4352893"/>
              <a:gd name="connsiteY34" fmla="*/ 681037 h 3314700"/>
              <a:gd name="connsiteX35" fmla="*/ 0 w 4352893"/>
              <a:gd name="connsiteY35" fmla="*/ 690562 h 3314700"/>
              <a:gd name="connsiteX36" fmla="*/ 95250 w 4352893"/>
              <a:gd name="connsiteY36" fmla="*/ 885825 h 3314700"/>
              <a:gd name="connsiteX37" fmla="*/ 214312 w 4352893"/>
              <a:gd name="connsiteY37" fmla="*/ 1123950 h 3314700"/>
              <a:gd name="connsiteX38" fmla="*/ 404812 w 4352893"/>
              <a:gd name="connsiteY38" fmla="*/ 1362075 h 3314700"/>
              <a:gd name="connsiteX39" fmla="*/ 1295400 w 4352893"/>
              <a:gd name="connsiteY39" fmla="*/ 2543175 h 3314700"/>
              <a:gd name="connsiteX40" fmla="*/ 1281112 w 4352893"/>
              <a:gd name="connsiteY40" fmla="*/ 2371725 h 3314700"/>
              <a:gd name="connsiteX41" fmla="*/ 1333500 w 4352893"/>
              <a:gd name="connsiteY41" fmla="*/ 2262187 h 3314700"/>
              <a:gd name="connsiteX42" fmla="*/ 1328737 w 4352893"/>
              <a:gd name="connsiteY42" fmla="*/ 2181225 h 3314700"/>
              <a:gd name="connsiteX43" fmla="*/ 1443037 w 4352893"/>
              <a:gd name="connsiteY43" fmla="*/ 2286000 h 3314700"/>
              <a:gd name="connsiteX44" fmla="*/ 1495425 w 4352893"/>
              <a:gd name="connsiteY44" fmla="*/ 2195512 h 3314700"/>
              <a:gd name="connsiteX45" fmla="*/ 1614487 w 4352893"/>
              <a:gd name="connsiteY45" fmla="*/ 2224087 h 3314700"/>
              <a:gd name="connsiteX46" fmla="*/ 1695450 w 4352893"/>
              <a:gd name="connsiteY46" fmla="*/ 2290762 h 3314700"/>
              <a:gd name="connsiteX47" fmla="*/ 2857500 w 4352893"/>
              <a:gd name="connsiteY47" fmla="*/ 3095625 h 3314700"/>
              <a:gd name="connsiteX48" fmla="*/ 2924175 w 4352893"/>
              <a:gd name="connsiteY48" fmla="*/ 3128962 h 3314700"/>
              <a:gd name="connsiteX49" fmla="*/ 3000375 w 4352893"/>
              <a:gd name="connsiteY49" fmla="*/ 3105150 h 3314700"/>
              <a:gd name="connsiteX50" fmla="*/ 3119437 w 4352893"/>
              <a:gd name="connsiteY50" fmla="*/ 3038475 h 3314700"/>
              <a:gd name="connsiteX51" fmla="*/ 3181350 w 4352893"/>
              <a:gd name="connsiteY51" fmla="*/ 2990850 h 3314700"/>
              <a:gd name="connsiteX52" fmla="*/ 3209925 w 4352893"/>
              <a:gd name="connsiteY52" fmla="*/ 2909887 h 3314700"/>
              <a:gd name="connsiteX53" fmla="*/ 3233737 w 4352893"/>
              <a:gd name="connsiteY53" fmla="*/ 2847975 h 3314700"/>
              <a:gd name="connsiteX54" fmla="*/ 3328987 w 4352893"/>
              <a:gd name="connsiteY54" fmla="*/ 2733675 h 3314700"/>
              <a:gd name="connsiteX55" fmla="*/ 3414712 w 4352893"/>
              <a:gd name="connsiteY55" fmla="*/ 2643187 h 3314700"/>
              <a:gd name="connsiteX56" fmla="*/ 3471862 w 4352893"/>
              <a:gd name="connsiteY56" fmla="*/ 2600325 h 3314700"/>
              <a:gd name="connsiteX57" fmla="*/ 3529012 w 4352893"/>
              <a:gd name="connsiteY57" fmla="*/ 2600325 h 3314700"/>
              <a:gd name="connsiteX58" fmla="*/ 3614737 w 4352893"/>
              <a:gd name="connsiteY58" fmla="*/ 2633662 h 3314700"/>
              <a:gd name="connsiteX59" fmla="*/ 3757612 w 4352893"/>
              <a:gd name="connsiteY59" fmla="*/ 2867025 h 3314700"/>
              <a:gd name="connsiteX60" fmla="*/ 3838575 w 4352893"/>
              <a:gd name="connsiteY60" fmla="*/ 3000375 h 3314700"/>
              <a:gd name="connsiteX61" fmla="*/ 3886200 w 4352893"/>
              <a:gd name="connsiteY61" fmla="*/ 3081337 h 3314700"/>
              <a:gd name="connsiteX62" fmla="*/ 3914775 w 4352893"/>
              <a:gd name="connsiteY62" fmla="*/ 3186112 h 3314700"/>
              <a:gd name="connsiteX63" fmla="*/ 3933825 w 4352893"/>
              <a:gd name="connsiteY63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4236212 w 4352893"/>
              <a:gd name="connsiteY2" fmla="*/ 654441 h 3314700"/>
              <a:gd name="connsiteX3" fmla="*/ 4218399 w 4352893"/>
              <a:gd name="connsiteY3" fmla="*/ 590918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974705 h 3314700"/>
              <a:gd name="connsiteX1" fmla="*/ 4167187 w 4352893"/>
              <a:gd name="connsiteY1" fmla="*/ 514350 h 3314700"/>
              <a:gd name="connsiteX2" fmla="*/ 4236212 w 4352893"/>
              <a:gd name="connsiteY2" fmla="*/ 654441 h 3314700"/>
              <a:gd name="connsiteX3" fmla="*/ 4218399 w 4352893"/>
              <a:gd name="connsiteY3" fmla="*/ 590918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3268636 h 3314700"/>
              <a:gd name="connsiteX1" fmla="*/ 4167187 w 4352893"/>
              <a:gd name="connsiteY1" fmla="*/ 514350 h 3314700"/>
              <a:gd name="connsiteX2" fmla="*/ 4236212 w 4352893"/>
              <a:gd name="connsiteY2" fmla="*/ 654441 h 3314700"/>
              <a:gd name="connsiteX3" fmla="*/ 4218399 w 4352893"/>
              <a:gd name="connsiteY3" fmla="*/ 590918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3268636 h 3314700"/>
              <a:gd name="connsiteX1" fmla="*/ 4310031 w 4352893"/>
              <a:gd name="connsiteY1" fmla="*/ 736579 h 3314700"/>
              <a:gd name="connsiteX2" fmla="*/ 4236212 w 4352893"/>
              <a:gd name="connsiteY2" fmla="*/ 654441 h 3314700"/>
              <a:gd name="connsiteX3" fmla="*/ 4218399 w 4352893"/>
              <a:gd name="connsiteY3" fmla="*/ 590918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3268636 h 3314700"/>
              <a:gd name="connsiteX1" fmla="*/ 4310031 w 4352893"/>
              <a:gd name="connsiteY1" fmla="*/ 736579 h 3314700"/>
              <a:gd name="connsiteX2" fmla="*/ 4236212 w 4352893"/>
              <a:gd name="connsiteY2" fmla="*/ 654441 h 3314700"/>
              <a:gd name="connsiteX3" fmla="*/ 4146929 w 4352893"/>
              <a:gd name="connsiteY3" fmla="*/ 527395 h 3314700"/>
              <a:gd name="connsiteX4" fmla="*/ 2938462 w 4352893"/>
              <a:gd name="connsiteY4" fmla="*/ 185737 h 3314700"/>
              <a:gd name="connsiteX5" fmla="*/ 2886075 w 4352893"/>
              <a:gd name="connsiteY5" fmla="*/ 633412 h 3314700"/>
              <a:gd name="connsiteX6" fmla="*/ 2814637 w 4352893"/>
              <a:gd name="connsiteY6" fmla="*/ 628650 h 3314700"/>
              <a:gd name="connsiteX7" fmla="*/ 2695575 w 4352893"/>
              <a:gd name="connsiteY7" fmla="*/ 609600 h 3314700"/>
              <a:gd name="connsiteX8" fmla="*/ 2586037 w 4352893"/>
              <a:gd name="connsiteY8" fmla="*/ 657225 h 3314700"/>
              <a:gd name="connsiteX9" fmla="*/ 2428875 w 4352893"/>
              <a:gd name="connsiteY9" fmla="*/ 690562 h 3314700"/>
              <a:gd name="connsiteX10" fmla="*/ 2266950 w 4352893"/>
              <a:gd name="connsiteY10" fmla="*/ 666750 h 3314700"/>
              <a:gd name="connsiteX11" fmla="*/ 2114550 w 4352893"/>
              <a:gd name="connsiteY11" fmla="*/ 633412 h 3314700"/>
              <a:gd name="connsiteX12" fmla="*/ 2019300 w 4352893"/>
              <a:gd name="connsiteY12" fmla="*/ 571500 h 3314700"/>
              <a:gd name="connsiteX13" fmla="*/ 1828800 w 4352893"/>
              <a:gd name="connsiteY13" fmla="*/ 514350 h 3314700"/>
              <a:gd name="connsiteX14" fmla="*/ 1566862 w 4352893"/>
              <a:gd name="connsiteY14" fmla="*/ 385762 h 3314700"/>
              <a:gd name="connsiteX15" fmla="*/ 1490662 w 4352893"/>
              <a:gd name="connsiteY15" fmla="*/ 400050 h 3314700"/>
              <a:gd name="connsiteX16" fmla="*/ 1419225 w 4352893"/>
              <a:gd name="connsiteY16" fmla="*/ 228600 h 3314700"/>
              <a:gd name="connsiteX17" fmla="*/ 1376362 w 4352893"/>
              <a:gd name="connsiteY17" fmla="*/ 242887 h 3314700"/>
              <a:gd name="connsiteX18" fmla="*/ 1333500 w 4352893"/>
              <a:gd name="connsiteY18" fmla="*/ 252412 h 3314700"/>
              <a:gd name="connsiteX19" fmla="*/ 1300162 w 4352893"/>
              <a:gd name="connsiteY19" fmla="*/ 242887 h 3314700"/>
              <a:gd name="connsiteX20" fmla="*/ 1309687 w 4352893"/>
              <a:gd name="connsiteY20" fmla="*/ 195262 h 3314700"/>
              <a:gd name="connsiteX21" fmla="*/ 1323975 w 4352893"/>
              <a:gd name="connsiteY21" fmla="*/ 157162 h 3314700"/>
              <a:gd name="connsiteX22" fmla="*/ 1338262 w 4352893"/>
              <a:gd name="connsiteY22" fmla="*/ 142875 h 3314700"/>
              <a:gd name="connsiteX23" fmla="*/ 1295400 w 4352893"/>
              <a:gd name="connsiteY23" fmla="*/ 76200 h 3314700"/>
              <a:gd name="connsiteX24" fmla="*/ 1252537 w 4352893"/>
              <a:gd name="connsiteY24" fmla="*/ 66675 h 3314700"/>
              <a:gd name="connsiteX25" fmla="*/ 1171575 w 4352893"/>
              <a:gd name="connsiteY25" fmla="*/ 0 h 3314700"/>
              <a:gd name="connsiteX26" fmla="*/ 900112 w 4352893"/>
              <a:gd name="connsiteY26" fmla="*/ 114300 h 3314700"/>
              <a:gd name="connsiteX27" fmla="*/ 914400 w 4352893"/>
              <a:gd name="connsiteY27" fmla="*/ 185737 h 3314700"/>
              <a:gd name="connsiteX28" fmla="*/ 738187 w 4352893"/>
              <a:gd name="connsiteY28" fmla="*/ 500062 h 3314700"/>
              <a:gd name="connsiteX29" fmla="*/ 690562 w 4352893"/>
              <a:gd name="connsiteY29" fmla="*/ 566737 h 3314700"/>
              <a:gd name="connsiteX30" fmla="*/ 628650 w 4352893"/>
              <a:gd name="connsiteY30" fmla="*/ 628650 h 3314700"/>
              <a:gd name="connsiteX31" fmla="*/ 552450 w 4352893"/>
              <a:gd name="connsiteY31" fmla="*/ 642937 h 3314700"/>
              <a:gd name="connsiteX32" fmla="*/ 500062 w 4352893"/>
              <a:gd name="connsiteY32" fmla="*/ 628650 h 3314700"/>
              <a:gd name="connsiteX33" fmla="*/ 461962 w 4352893"/>
              <a:gd name="connsiteY33" fmla="*/ 590550 h 3314700"/>
              <a:gd name="connsiteX34" fmla="*/ 509587 w 4352893"/>
              <a:gd name="connsiteY34" fmla="*/ 714375 h 3314700"/>
              <a:gd name="connsiteX35" fmla="*/ 71437 w 4352893"/>
              <a:gd name="connsiteY35" fmla="*/ 681037 h 3314700"/>
              <a:gd name="connsiteX36" fmla="*/ 0 w 4352893"/>
              <a:gd name="connsiteY36" fmla="*/ 690562 h 3314700"/>
              <a:gd name="connsiteX37" fmla="*/ 95250 w 4352893"/>
              <a:gd name="connsiteY37" fmla="*/ 885825 h 3314700"/>
              <a:gd name="connsiteX38" fmla="*/ 214312 w 4352893"/>
              <a:gd name="connsiteY38" fmla="*/ 1123950 h 3314700"/>
              <a:gd name="connsiteX39" fmla="*/ 404812 w 4352893"/>
              <a:gd name="connsiteY39" fmla="*/ 1362075 h 3314700"/>
              <a:gd name="connsiteX40" fmla="*/ 1295400 w 4352893"/>
              <a:gd name="connsiteY40" fmla="*/ 2543175 h 3314700"/>
              <a:gd name="connsiteX41" fmla="*/ 1281112 w 4352893"/>
              <a:gd name="connsiteY41" fmla="*/ 2371725 h 3314700"/>
              <a:gd name="connsiteX42" fmla="*/ 1333500 w 4352893"/>
              <a:gd name="connsiteY42" fmla="*/ 2262187 h 3314700"/>
              <a:gd name="connsiteX43" fmla="*/ 1328737 w 4352893"/>
              <a:gd name="connsiteY43" fmla="*/ 2181225 h 3314700"/>
              <a:gd name="connsiteX44" fmla="*/ 1443037 w 4352893"/>
              <a:gd name="connsiteY44" fmla="*/ 2286000 h 3314700"/>
              <a:gd name="connsiteX45" fmla="*/ 1495425 w 4352893"/>
              <a:gd name="connsiteY45" fmla="*/ 2195512 h 3314700"/>
              <a:gd name="connsiteX46" fmla="*/ 1614487 w 4352893"/>
              <a:gd name="connsiteY46" fmla="*/ 2224087 h 3314700"/>
              <a:gd name="connsiteX47" fmla="*/ 1695450 w 4352893"/>
              <a:gd name="connsiteY47" fmla="*/ 2290762 h 3314700"/>
              <a:gd name="connsiteX48" fmla="*/ 2857500 w 4352893"/>
              <a:gd name="connsiteY48" fmla="*/ 3095625 h 3314700"/>
              <a:gd name="connsiteX49" fmla="*/ 2924175 w 4352893"/>
              <a:gd name="connsiteY49" fmla="*/ 3128962 h 3314700"/>
              <a:gd name="connsiteX50" fmla="*/ 3000375 w 4352893"/>
              <a:gd name="connsiteY50" fmla="*/ 3105150 h 3314700"/>
              <a:gd name="connsiteX51" fmla="*/ 3119437 w 4352893"/>
              <a:gd name="connsiteY51" fmla="*/ 3038475 h 3314700"/>
              <a:gd name="connsiteX52" fmla="*/ 3181350 w 4352893"/>
              <a:gd name="connsiteY52" fmla="*/ 2990850 h 3314700"/>
              <a:gd name="connsiteX53" fmla="*/ 3209925 w 4352893"/>
              <a:gd name="connsiteY53" fmla="*/ 2909887 h 3314700"/>
              <a:gd name="connsiteX54" fmla="*/ 3233737 w 4352893"/>
              <a:gd name="connsiteY54" fmla="*/ 2847975 h 3314700"/>
              <a:gd name="connsiteX55" fmla="*/ 3328987 w 4352893"/>
              <a:gd name="connsiteY55" fmla="*/ 2733675 h 3314700"/>
              <a:gd name="connsiteX56" fmla="*/ 3414712 w 4352893"/>
              <a:gd name="connsiteY56" fmla="*/ 2643187 h 3314700"/>
              <a:gd name="connsiteX57" fmla="*/ 3471862 w 4352893"/>
              <a:gd name="connsiteY57" fmla="*/ 2600325 h 3314700"/>
              <a:gd name="connsiteX58" fmla="*/ 3529012 w 4352893"/>
              <a:gd name="connsiteY58" fmla="*/ 2600325 h 3314700"/>
              <a:gd name="connsiteX59" fmla="*/ 3614737 w 4352893"/>
              <a:gd name="connsiteY59" fmla="*/ 2633662 h 3314700"/>
              <a:gd name="connsiteX60" fmla="*/ 3757612 w 4352893"/>
              <a:gd name="connsiteY60" fmla="*/ 2867025 h 3314700"/>
              <a:gd name="connsiteX61" fmla="*/ 3838575 w 4352893"/>
              <a:gd name="connsiteY61" fmla="*/ 3000375 h 3314700"/>
              <a:gd name="connsiteX62" fmla="*/ 3886200 w 4352893"/>
              <a:gd name="connsiteY62" fmla="*/ 3081337 h 3314700"/>
              <a:gd name="connsiteX63" fmla="*/ 3914775 w 4352893"/>
              <a:gd name="connsiteY63" fmla="*/ 3186112 h 3314700"/>
              <a:gd name="connsiteX64" fmla="*/ 3933825 w 4352893"/>
              <a:gd name="connsiteY64" fmla="*/ 3314700 h 3314700"/>
              <a:gd name="connsiteX0" fmla="*/ 4352893 w 4352893"/>
              <a:gd name="connsiteY0" fmla="*/ 3268636 h 3822681"/>
              <a:gd name="connsiteX1" fmla="*/ 4310031 w 4352893"/>
              <a:gd name="connsiteY1" fmla="*/ 736579 h 3822681"/>
              <a:gd name="connsiteX2" fmla="*/ 4236212 w 4352893"/>
              <a:gd name="connsiteY2" fmla="*/ 654441 h 3822681"/>
              <a:gd name="connsiteX3" fmla="*/ 4146929 w 4352893"/>
              <a:gd name="connsiteY3" fmla="*/ 527395 h 3822681"/>
              <a:gd name="connsiteX4" fmla="*/ 2938462 w 4352893"/>
              <a:gd name="connsiteY4" fmla="*/ 185737 h 3822681"/>
              <a:gd name="connsiteX5" fmla="*/ 2886075 w 4352893"/>
              <a:gd name="connsiteY5" fmla="*/ 633412 h 3822681"/>
              <a:gd name="connsiteX6" fmla="*/ 2814637 w 4352893"/>
              <a:gd name="connsiteY6" fmla="*/ 628650 h 3822681"/>
              <a:gd name="connsiteX7" fmla="*/ 2695575 w 4352893"/>
              <a:gd name="connsiteY7" fmla="*/ 609600 h 3822681"/>
              <a:gd name="connsiteX8" fmla="*/ 2586037 w 4352893"/>
              <a:gd name="connsiteY8" fmla="*/ 657225 h 3822681"/>
              <a:gd name="connsiteX9" fmla="*/ 2428875 w 4352893"/>
              <a:gd name="connsiteY9" fmla="*/ 690562 h 3822681"/>
              <a:gd name="connsiteX10" fmla="*/ 2266950 w 4352893"/>
              <a:gd name="connsiteY10" fmla="*/ 666750 h 3822681"/>
              <a:gd name="connsiteX11" fmla="*/ 2114550 w 4352893"/>
              <a:gd name="connsiteY11" fmla="*/ 633412 h 3822681"/>
              <a:gd name="connsiteX12" fmla="*/ 2019300 w 4352893"/>
              <a:gd name="connsiteY12" fmla="*/ 571500 h 3822681"/>
              <a:gd name="connsiteX13" fmla="*/ 1828800 w 4352893"/>
              <a:gd name="connsiteY13" fmla="*/ 514350 h 3822681"/>
              <a:gd name="connsiteX14" fmla="*/ 1566862 w 4352893"/>
              <a:gd name="connsiteY14" fmla="*/ 385762 h 3822681"/>
              <a:gd name="connsiteX15" fmla="*/ 1490662 w 4352893"/>
              <a:gd name="connsiteY15" fmla="*/ 400050 h 3822681"/>
              <a:gd name="connsiteX16" fmla="*/ 1419225 w 4352893"/>
              <a:gd name="connsiteY16" fmla="*/ 228600 h 3822681"/>
              <a:gd name="connsiteX17" fmla="*/ 1376362 w 4352893"/>
              <a:gd name="connsiteY17" fmla="*/ 242887 h 3822681"/>
              <a:gd name="connsiteX18" fmla="*/ 1333500 w 4352893"/>
              <a:gd name="connsiteY18" fmla="*/ 252412 h 3822681"/>
              <a:gd name="connsiteX19" fmla="*/ 1300162 w 4352893"/>
              <a:gd name="connsiteY19" fmla="*/ 242887 h 3822681"/>
              <a:gd name="connsiteX20" fmla="*/ 1309687 w 4352893"/>
              <a:gd name="connsiteY20" fmla="*/ 195262 h 3822681"/>
              <a:gd name="connsiteX21" fmla="*/ 1323975 w 4352893"/>
              <a:gd name="connsiteY21" fmla="*/ 157162 h 3822681"/>
              <a:gd name="connsiteX22" fmla="*/ 1338262 w 4352893"/>
              <a:gd name="connsiteY22" fmla="*/ 142875 h 3822681"/>
              <a:gd name="connsiteX23" fmla="*/ 1295400 w 4352893"/>
              <a:gd name="connsiteY23" fmla="*/ 76200 h 3822681"/>
              <a:gd name="connsiteX24" fmla="*/ 1252537 w 4352893"/>
              <a:gd name="connsiteY24" fmla="*/ 66675 h 3822681"/>
              <a:gd name="connsiteX25" fmla="*/ 1171575 w 4352893"/>
              <a:gd name="connsiteY25" fmla="*/ 0 h 3822681"/>
              <a:gd name="connsiteX26" fmla="*/ 900112 w 4352893"/>
              <a:gd name="connsiteY26" fmla="*/ 114300 h 3822681"/>
              <a:gd name="connsiteX27" fmla="*/ 914400 w 4352893"/>
              <a:gd name="connsiteY27" fmla="*/ 185737 h 3822681"/>
              <a:gd name="connsiteX28" fmla="*/ 738187 w 4352893"/>
              <a:gd name="connsiteY28" fmla="*/ 500062 h 3822681"/>
              <a:gd name="connsiteX29" fmla="*/ 690562 w 4352893"/>
              <a:gd name="connsiteY29" fmla="*/ 566737 h 3822681"/>
              <a:gd name="connsiteX30" fmla="*/ 628650 w 4352893"/>
              <a:gd name="connsiteY30" fmla="*/ 628650 h 3822681"/>
              <a:gd name="connsiteX31" fmla="*/ 552450 w 4352893"/>
              <a:gd name="connsiteY31" fmla="*/ 642937 h 3822681"/>
              <a:gd name="connsiteX32" fmla="*/ 500062 w 4352893"/>
              <a:gd name="connsiteY32" fmla="*/ 628650 h 3822681"/>
              <a:gd name="connsiteX33" fmla="*/ 461962 w 4352893"/>
              <a:gd name="connsiteY33" fmla="*/ 590550 h 3822681"/>
              <a:gd name="connsiteX34" fmla="*/ 509587 w 4352893"/>
              <a:gd name="connsiteY34" fmla="*/ 714375 h 3822681"/>
              <a:gd name="connsiteX35" fmla="*/ 71437 w 4352893"/>
              <a:gd name="connsiteY35" fmla="*/ 681037 h 3822681"/>
              <a:gd name="connsiteX36" fmla="*/ 0 w 4352893"/>
              <a:gd name="connsiteY36" fmla="*/ 690562 h 3822681"/>
              <a:gd name="connsiteX37" fmla="*/ 95250 w 4352893"/>
              <a:gd name="connsiteY37" fmla="*/ 885825 h 3822681"/>
              <a:gd name="connsiteX38" fmla="*/ 214312 w 4352893"/>
              <a:gd name="connsiteY38" fmla="*/ 1123950 h 3822681"/>
              <a:gd name="connsiteX39" fmla="*/ 404812 w 4352893"/>
              <a:gd name="connsiteY39" fmla="*/ 1362075 h 3822681"/>
              <a:gd name="connsiteX40" fmla="*/ 1295400 w 4352893"/>
              <a:gd name="connsiteY40" fmla="*/ 2543175 h 3822681"/>
              <a:gd name="connsiteX41" fmla="*/ 1281112 w 4352893"/>
              <a:gd name="connsiteY41" fmla="*/ 2371725 h 3822681"/>
              <a:gd name="connsiteX42" fmla="*/ 1333500 w 4352893"/>
              <a:gd name="connsiteY42" fmla="*/ 2262187 h 3822681"/>
              <a:gd name="connsiteX43" fmla="*/ 1328737 w 4352893"/>
              <a:gd name="connsiteY43" fmla="*/ 2181225 h 3822681"/>
              <a:gd name="connsiteX44" fmla="*/ 1443037 w 4352893"/>
              <a:gd name="connsiteY44" fmla="*/ 2286000 h 3822681"/>
              <a:gd name="connsiteX45" fmla="*/ 1495425 w 4352893"/>
              <a:gd name="connsiteY45" fmla="*/ 2195512 h 3822681"/>
              <a:gd name="connsiteX46" fmla="*/ 1614487 w 4352893"/>
              <a:gd name="connsiteY46" fmla="*/ 2224087 h 3822681"/>
              <a:gd name="connsiteX47" fmla="*/ 1695450 w 4352893"/>
              <a:gd name="connsiteY47" fmla="*/ 2290762 h 3822681"/>
              <a:gd name="connsiteX48" fmla="*/ 2857500 w 4352893"/>
              <a:gd name="connsiteY48" fmla="*/ 3095625 h 3822681"/>
              <a:gd name="connsiteX49" fmla="*/ 2924175 w 4352893"/>
              <a:gd name="connsiteY49" fmla="*/ 3128962 h 3822681"/>
              <a:gd name="connsiteX50" fmla="*/ 3000375 w 4352893"/>
              <a:gd name="connsiteY50" fmla="*/ 3105150 h 3822681"/>
              <a:gd name="connsiteX51" fmla="*/ 3119437 w 4352893"/>
              <a:gd name="connsiteY51" fmla="*/ 3038475 h 3822681"/>
              <a:gd name="connsiteX52" fmla="*/ 3181350 w 4352893"/>
              <a:gd name="connsiteY52" fmla="*/ 2990850 h 3822681"/>
              <a:gd name="connsiteX53" fmla="*/ 3209925 w 4352893"/>
              <a:gd name="connsiteY53" fmla="*/ 2909887 h 3822681"/>
              <a:gd name="connsiteX54" fmla="*/ 3233737 w 4352893"/>
              <a:gd name="connsiteY54" fmla="*/ 2847975 h 3822681"/>
              <a:gd name="connsiteX55" fmla="*/ 3328987 w 4352893"/>
              <a:gd name="connsiteY55" fmla="*/ 2733675 h 3822681"/>
              <a:gd name="connsiteX56" fmla="*/ 3414712 w 4352893"/>
              <a:gd name="connsiteY56" fmla="*/ 2643187 h 3822681"/>
              <a:gd name="connsiteX57" fmla="*/ 3471862 w 4352893"/>
              <a:gd name="connsiteY57" fmla="*/ 2600325 h 3822681"/>
              <a:gd name="connsiteX58" fmla="*/ 3529012 w 4352893"/>
              <a:gd name="connsiteY58" fmla="*/ 2600325 h 3822681"/>
              <a:gd name="connsiteX59" fmla="*/ 3614737 w 4352893"/>
              <a:gd name="connsiteY59" fmla="*/ 2633662 h 3822681"/>
              <a:gd name="connsiteX60" fmla="*/ 3757612 w 4352893"/>
              <a:gd name="connsiteY60" fmla="*/ 2867025 h 3822681"/>
              <a:gd name="connsiteX61" fmla="*/ 3838575 w 4352893"/>
              <a:gd name="connsiteY61" fmla="*/ 3000375 h 3822681"/>
              <a:gd name="connsiteX62" fmla="*/ 3886200 w 4352893"/>
              <a:gd name="connsiteY62" fmla="*/ 3081337 h 3822681"/>
              <a:gd name="connsiteX63" fmla="*/ 3914775 w 4352893"/>
              <a:gd name="connsiteY63" fmla="*/ 3186112 h 3822681"/>
              <a:gd name="connsiteX64" fmla="*/ 4005231 w 4352893"/>
              <a:gd name="connsiteY64" fmla="*/ 3822681 h 3822681"/>
              <a:gd name="connsiteX0" fmla="*/ 4352893 w 4352893"/>
              <a:gd name="connsiteY0" fmla="*/ 3268636 h 3822681"/>
              <a:gd name="connsiteX1" fmla="*/ 4310031 w 4352893"/>
              <a:gd name="connsiteY1" fmla="*/ 736579 h 3822681"/>
              <a:gd name="connsiteX2" fmla="*/ 4236212 w 4352893"/>
              <a:gd name="connsiteY2" fmla="*/ 654441 h 3822681"/>
              <a:gd name="connsiteX3" fmla="*/ 4146929 w 4352893"/>
              <a:gd name="connsiteY3" fmla="*/ 527395 h 3822681"/>
              <a:gd name="connsiteX4" fmla="*/ 2938462 w 4352893"/>
              <a:gd name="connsiteY4" fmla="*/ 185737 h 3822681"/>
              <a:gd name="connsiteX5" fmla="*/ 2886075 w 4352893"/>
              <a:gd name="connsiteY5" fmla="*/ 633412 h 3822681"/>
              <a:gd name="connsiteX6" fmla="*/ 2814637 w 4352893"/>
              <a:gd name="connsiteY6" fmla="*/ 628650 h 3822681"/>
              <a:gd name="connsiteX7" fmla="*/ 2695575 w 4352893"/>
              <a:gd name="connsiteY7" fmla="*/ 609600 h 3822681"/>
              <a:gd name="connsiteX8" fmla="*/ 2586037 w 4352893"/>
              <a:gd name="connsiteY8" fmla="*/ 657225 h 3822681"/>
              <a:gd name="connsiteX9" fmla="*/ 2428875 w 4352893"/>
              <a:gd name="connsiteY9" fmla="*/ 690562 h 3822681"/>
              <a:gd name="connsiteX10" fmla="*/ 2266950 w 4352893"/>
              <a:gd name="connsiteY10" fmla="*/ 666750 h 3822681"/>
              <a:gd name="connsiteX11" fmla="*/ 2114550 w 4352893"/>
              <a:gd name="connsiteY11" fmla="*/ 633412 h 3822681"/>
              <a:gd name="connsiteX12" fmla="*/ 2019300 w 4352893"/>
              <a:gd name="connsiteY12" fmla="*/ 571500 h 3822681"/>
              <a:gd name="connsiteX13" fmla="*/ 1828800 w 4352893"/>
              <a:gd name="connsiteY13" fmla="*/ 514350 h 3822681"/>
              <a:gd name="connsiteX14" fmla="*/ 1566862 w 4352893"/>
              <a:gd name="connsiteY14" fmla="*/ 385762 h 3822681"/>
              <a:gd name="connsiteX15" fmla="*/ 1490662 w 4352893"/>
              <a:gd name="connsiteY15" fmla="*/ 400050 h 3822681"/>
              <a:gd name="connsiteX16" fmla="*/ 1419225 w 4352893"/>
              <a:gd name="connsiteY16" fmla="*/ 228600 h 3822681"/>
              <a:gd name="connsiteX17" fmla="*/ 1376362 w 4352893"/>
              <a:gd name="connsiteY17" fmla="*/ 242887 h 3822681"/>
              <a:gd name="connsiteX18" fmla="*/ 1333500 w 4352893"/>
              <a:gd name="connsiteY18" fmla="*/ 252412 h 3822681"/>
              <a:gd name="connsiteX19" fmla="*/ 1300162 w 4352893"/>
              <a:gd name="connsiteY19" fmla="*/ 242887 h 3822681"/>
              <a:gd name="connsiteX20" fmla="*/ 1309687 w 4352893"/>
              <a:gd name="connsiteY20" fmla="*/ 195262 h 3822681"/>
              <a:gd name="connsiteX21" fmla="*/ 1323975 w 4352893"/>
              <a:gd name="connsiteY21" fmla="*/ 157162 h 3822681"/>
              <a:gd name="connsiteX22" fmla="*/ 1338262 w 4352893"/>
              <a:gd name="connsiteY22" fmla="*/ 142875 h 3822681"/>
              <a:gd name="connsiteX23" fmla="*/ 1295400 w 4352893"/>
              <a:gd name="connsiteY23" fmla="*/ 76200 h 3822681"/>
              <a:gd name="connsiteX24" fmla="*/ 1252537 w 4352893"/>
              <a:gd name="connsiteY24" fmla="*/ 66675 h 3822681"/>
              <a:gd name="connsiteX25" fmla="*/ 1171575 w 4352893"/>
              <a:gd name="connsiteY25" fmla="*/ 0 h 3822681"/>
              <a:gd name="connsiteX26" fmla="*/ 900112 w 4352893"/>
              <a:gd name="connsiteY26" fmla="*/ 114300 h 3822681"/>
              <a:gd name="connsiteX27" fmla="*/ 914400 w 4352893"/>
              <a:gd name="connsiteY27" fmla="*/ 185737 h 3822681"/>
              <a:gd name="connsiteX28" fmla="*/ 738187 w 4352893"/>
              <a:gd name="connsiteY28" fmla="*/ 500062 h 3822681"/>
              <a:gd name="connsiteX29" fmla="*/ 690562 w 4352893"/>
              <a:gd name="connsiteY29" fmla="*/ 566737 h 3822681"/>
              <a:gd name="connsiteX30" fmla="*/ 628650 w 4352893"/>
              <a:gd name="connsiteY30" fmla="*/ 628650 h 3822681"/>
              <a:gd name="connsiteX31" fmla="*/ 552450 w 4352893"/>
              <a:gd name="connsiteY31" fmla="*/ 642937 h 3822681"/>
              <a:gd name="connsiteX32" fmla="*/ 500062 w 4352893"/>
              <a:gd name="connsiteY32" fmla="*/ 628650 h 3822681"/>
              <a:gd name="connsiteX33" fmla="*/ 461962 w 4352893"/>
              <a:gd name="connsiteY33" fmla="*/ 590550 h 3822681"/>
              <a:gd name="connsiteX34" fmla="*/ 509587 w 4352893"/>
              <a:gd name="connsiteY34" fmla="*/ 714375 h 3822681"/>
              <a:gd name="connsiteX35" fmla="*/ 71437 w 4352893"/>
              <a:gd name="connsiteY35" fmla="*/ 681037 h 3822681"/>
              <a:gd name="connsiteX36" fmla="*/ 0 w 4352893"/>
              <a:gd name="connsiteY36" fmla="*/ 690562 h 3822681"/>
              <a:gd name="connsiteX37" fmla="*/ 95250 w 4352893"/>
              <a:gd name="connsiteY37" fmla="*/ 885825 h 3822681"/>
              <a:gd name="connsiteX38" fmla="*/ 214312 w 4352893"/>
              <a:gd name="connsiteY38" fmla="*/ 1123950 h 3822681"/>
              <a:gd name="connsiteX39" fmla="*/ 404812 w 4352893"/>
              <a:gd name="connsiteY39" fmla="*/ 1362075 h 3822681"/>
              <a:gd name="connsiteX40" fmla="*/ 1295400 w 4352893"/>
              <a:gd name="connsiteY40" fmla="*/ 2543175 h 3822681"/>
              <a:gd name="connsiteX41" fmla="*/ 1281112 w 4352893"/>
              <a:gd name="connsiteY41" fmla="*/ 2371725 h 3822681"/>
              <a:gd name="connsiteX42" fmla="*/ 1333500 w 4352893"/>
              <a:gd name="connsiteY42" fmla="*/ 2262187 h 3822681"/>
              <a:gd name="connsiteX43" fmla="*/ 1328737 w 4352893"/>
              <a:gd name="connsiteY43" fmla="*/ 2181225 h 3822681"/>
              <a:gd name="connsiteX44" fmla="*/ 1443037 w 4352893"/>
              <a:gd name="connsiteY44" fmla="*/ 2286000 h 3822681"/>
              <a:gd name="connsiteX45" fmla="*/ 1495425 w 4352893"/>
              <a:gd name="connsiteY45" fmla="*/ 2195512 h 3822681"/>
              <a:gd name="connsiteX46" fmla="*/ 1614487 w 4352893"/>
              <a:gd name="connsiteY46" fmla="*/ 2224087 h 3822681"/>
              <a:gd name="connsiteX47" fmla="*/ 1695450 w 4352893"/>
              <a:gd name="connsiteY47" fmla="*/ 2290762 h 3822681"/>
              <a:gd name="connsiteX48" fmla="*/ 2857500 w 4352893"/>
              <a:gd name="connsiteY48" fmla="*/ 3095625 h 3822681"/>
              <a:gd name="connsiteX49" fmla="*/ 2924175 w 4352893"/>
              <a:gd name="connsiteY49" fmla="*/ 3128962 h 3822681"/>
              <a:gd name="connsiteX50" fmla="*/ 3000375 w 4352893"/>
              <a:gd name="connsiteY50" fmla="*/ 3105150 h 3822681"/>
              <a:gd name="connsiteX51" fmla="*/ 3119437 w 4352893"/>
              <a:gd name="connsiteY51" fmla="*/ 3038475 h 3822681"/>
              <a:gd name="connsiteX52" fmla="*/ 3181350 w 4352893"/>
              <a:gd name="connsiteY52" fmla="*/ 2990850 h 3822681"/>
              <a:gd name="connsiteX53" fmla="*/ 3209925 w 4352893"/>
              <a:gd name="connsiteY53" fmla="*/ 2909887 h 3822681"/>
              <a:gd name="connsiteX54" fmla="*/ 3233737 w 4352893"/>
              <a:gd name="connsiteY54" fmla="*/ 2847975 h 3822681"/>
              <a:gd name="connsiteX55" fmla="*/ 3328987 w 4352893"/>
              <a:gd name="connsiteY55" fmla="*/ 2733675 h 3822681"/>
              <a:gd name="connsiteX56" fmla="*/ 3414712 w 4352893"/>
              <a:gd name="connsiteY56" fmla="*/ 2643187 h 3822681"/>
              <a:gd name="connsiteX57" fmla="*/ 3471862 w 4352893"/>
              <a:gd name="connsiteY57" fmla="*/ 2600325 h 3822681"/>
              <a:gd name="connsiteX58" fmla="*/ 3529012 w 4352893"/>
              <a:gd name="connsiteY58" fmla="*/ 2600325 h 3822681"/>
              <a:gd name="connsiteX59" fmla="*/ 3614737 w 4352893"/>
              <a:gd name="connsiteY59" fmla="*/ 2633662 h 3822681"/>
              <a:gd name="connsiteX60" fmla="*/ 3757612 w 4352893"/>
              <a:gd name="connsiteY60" fmla="*/ 2867025 h 3822681"/>
              <a:gd name="connsiteX61" fmla="*/ 3838575 w 4352893"/>
              <a:gd name="connsiteY61" fmla="*/ 3000375 h 3822681"/>
              <a:gd name="connsiteX62" fmla="*/ 3886200 w 4352893"/>
              <a:gd name="connsiteY62" fmla="*/ 3081337 h 3822681"/>
              <a:gd name="connsiteX63" fmla="*/ 3914775 w 4352893"/>
              <a:gd name="connsiteY63" fmla="*/ 3186112 h 3822681"/>
              <a:gd name="connsiteX64" fmla="*/ 3921516 w 4352893"/>
              <a:gd name="connsiteY64" fmla="*/ 3769242 h 3822681"/>
              <a:gd name="connsiteX65" fmla="*/ 4005231 w 4352893"/>
              <a:gd name="connsiteY65" fmla="*/ 3822681 h 3822681"/>
              <a:gd name="connsiteX0" fmla="*/ 4352893 w 4362389"/>
              <a:gd name="connsiteY0" fmla="*/ 3268636 h 3822681"/>
              <a:gd name="connsiteX1" fmla="*/ 4310031 w 4362389"/>
              <a:gd name="connsiteY1" fmla="*/ 736579 h 3822681"/>
              <a:gd name="connsiteX2" fmla="*/ 4236212 w 4362389"/>
              <a:gd name="connsiteY2" fmla="*/ 654441 h 3822681"/>
              <a:gd name="connsiteX3" fmla="*/ 4146929 w 4362389"/>
              <a:gd name="connsiteY3" fmla="*/ 527395 h 3822681"/>
              <a:gd name="connsiteX4" fmla="*/ 2938462 w 4362389"/>
              <a:gd name="connsiteY4" fmla="*/ 185737 h 3822681"/>
              <a:gd name="connsiteX5" fmla="*/ 2886075 w 4362389"/>
              <a:gd name="connsiteY5" fmla="*/ 633412 h 3822681"/>
              <a:gd name="connsiteX6" fmla="*/ 2814637 w 4362389"/>
              <a:gd name="connsiteY6" fmla="*/ 628650 h 3822681"/>
              <a:gd name="connsiteX7" fmla="*/ 2695575 w 4362389"/>
              <a:gd name="connsiteY7" fmla="*/ 609600 h 3822681"/>
              <a:gd name="connsiteX8" fmla="*/ 2586037 w 4362389"/>
              <a:gd name="connsiteY8" fmla="*/ 657225 h 3822681"/>
              <a:gd name="connsiteX9" fmla="*/ 2428875 w 4362389"/>
              <a:gd name="connsiteY9" fmla="*/ 690562 h 3822681"/>
              <a:gd name="connsiteX10" fmla="*/ 2266950 w 4362389"/>
              <a:gd name="connsiteY10" fmla="*/ 666750 h 3822681"/>
              <a:gd name="connsiteX11" fmla="*/ 2114550 w 4362389"/>
              <a:gd name="connsiteY11" fmla="*/ 633412 h 3822681"/>
              <a:gd name="connsiteX12" fmla="*/ 2019300 w 4362389"/>
              <a:gd name="connsiteY12" fmla="*/ 571500 h 3822681"/>
              <a:gd name="connsiteX13" fmla="*/ 1828800 w 4362389"/>
              <a:gd name="connsiteY13" fmla="*/ 514350 h 3822681"/>
              <a:gd name="connsiteX14" fmla="*/ 1566862 w 4362389"/>
              <a:gd name="connsiteY14" fmla="*/ 385762 h 3822681"/>
              <a:gd name="connsiteX15" fmla="*/ 1490662 w 4362389"/>
              <a:gd name="connsiteY15" fmla="*/ 400050 h 3822681"/>
              <a:gd name="connsiteX16" fmla="*/ 1419225 w 4362389"/>
              <a:gd name="connsiteY16" fmla="*/ 228600 h 3822681"/>
              <a:gd name="connsiteX17" fmla="*/ 1376362 w 4362389"/>
              <a:gd name="connsiteY17" fmla="*/ 242887 h 3822681"/>
              <a:gd name="connsiteX18" fmla="*/ 1333500 w 4362389"/>
              <a:gd name="connsiteY18" fmla="*/ 252412 h 3822681"/>
              <a:gd name="connsiteX19" fmla="*/ 1300162 w 4362389"/>
              <a:gd name="connsiteY19" fmla="*/ 242887 h 3822681"/>
              <a:gd name="connsiteX20" fmla="*/ 1309687 w 4362389"/>
              <a:gd name="connsiteY20" fmla="*/ 195262 h 3822681"/>
              <a:gd name="connsiteX21" fmla="*/ 1323975 w 4362389"/>
              <a:gd name="connsiteY21" fmla="*/ 157162 h 3822681"/>
              <a:gd name="connsiteX22" fmla="*/ 1338262 w 4362389"/>
              <a:gd name="connsiteY22" fmla="*/ 142875 h 3822681"/>
              <a:gd name="connsiteX23" fmla="*/ 1295400 w 4362389"/>
              <a:gd name="connsiteY23" fmla="*/ 76200 h 3822681"/>
              <a:gd name="connsiteX24" fmla="*/ 1252537 w 4362389"/>
              <a:gd name="connsiteY24" fmla="*/ 66675 h 3822681"/>
              <a:gd name="connsiteX25" fmla="*/ 1171575 w 4362389"/>
              <a:gd name="connsiteY25" fmla="*/ 0 h 3822681"/>
              <a:gd name="connsiteX26" fmla="*/ 900112 w 4362389"/>
              <a:gd name="connsiteY26" fmla="*/ 114300 h 3822681"/>
              <a:gd name="connsiteX27" fmla="*/ 914400 w 4362389"/>
              <a:gd name="connsiteY27" fmla="*/ 185737 h 3822681"/>
              <a:gd name="connsiteX28" fmla="*/ 738187 w 4362389"/>
              <a:gd name="connsiteY28" fmla="*/ 500062 h 3822681"/>
              <a:gd name="connsiteX29" fmla="*/ 690562 w 4362389"/>
              <a:gd name="connsiteY29" fmla="*/ 566737 h 3822681"/>
              <a:gd name="connsiteX30" fmla="*/ 628650 w 4362389"/>
              <a:gd name="connsiteY30" fmla="*/ 628650 h 3822681"/>
              <a:gd name="connsiteX31" fmla="*/ 552450 w 4362389"/>
              <a:gd name="connsiteY31" fmla="*/ 642937 h 3822681"/>
              <a:gd name="connsiteX32" fmla="*/ 500062 w 4362389"/>
              <a:gd name="connsiteY32" fmla="*/ 628650 h 3822681"/>
              <a:gd name="connsiteX33" fmla="*/ 461962 w 4362389"/>
              <a:gd name="connsiteY33" fmla="*/ 590550 h 3822681"/>
              <a:gd name="connsiteX34" fmla="*/ 509587 w 4362389"/>
              <a:gd name="connsiteY34" fmla="*/ 714375 h 3822681"/>
              <a:gd name="connsiteX35" fmla="*/ 71437 w 4362389"/>
              <a:gd name="connsiteY35" fmla="*/ 681037 h 3822681"/>
              <a:gd name="connsiteX36" fmla="*/ 0 w 4362389"/>
              <a:gd name="connsiteY36" fmla="*/ 690562 h 3822681"/>
              <a:gd name="connsiteX37" fmla="*/ 95250 w 4362389"/>
              <a:gd name="connsiteY37" fmla="*/ 885825 h 3822681"/>
              <a:gd name="connsiteX38" fmla="*/ 214312 w 4362389"/>
              <a:gd name="connsiteY38" fmla="*/ 1123950 h 3822681"/>
              <a:gd name="connsiteX39" fmla="*/ 404812 w 4362389"/>
              <a:gd name="connsiteY39" fmla="*/ 1362075 h 3822681"/>
              <a:gd name="connsiteX40" fmla="*/ 1295400 w 4362389"/>
              <a:gd name="connsiteY40" fmla="*/ 2543175 h 3822681"/>
              <a:gd name="connsiteX41" fmla="*/ 1281112 w 4362389"/>
              <a:gd name="connsiteY41" fmla="*/ 2371725 h 3822681"/>
              <a:gd name="connsiteX42" fmla="*/ 1333500 w 4362389"/>
              <a:gd name="connsiteY42" fmla="*/ 2262187 h 3822681"/>
              <a:gd name="connsiteX43" fmla="*/ 1328737 w 4362389"/>
              <a:gd name="connsiteY43" fmla="*/ 2181225 h 3822681"/>
              <a:gd name="connsiteX44" fmla="*/ 1443037 w 4362389"/>
              <a:gd name="connsiteY44" fmla="*/ 2286000 h 3822681"/>
              <a:gd name="connsiteX45" fmla="*/ 1495425 w 4362389"/>
              <a:gd name="connsiteY45" fmla="*/ 2195512 h 3822681"/>
              <a:gd name="connsiteX46" fmla="*/ 1614487 w 4362389"/>
              <a:gd name="connsiteY46" fmla="*/ 2224087 h 3822681"/>
              <a:gd name="connsiteX47" fmla="*/ 1695450 w 4362389"/>
              <a:gd name="connsiteY47" fmla="*/ 2290762 h 3822681"/>
              <a:gd name="connsiteX48" fmla="*/ 2857500 w 4362389"/>
              <a:gd name="connsiteY48" fmla="*/ 3095625 h 3822681"/>
              <a:gd name="connsiteX49" fmla="*/ 2924175 w 4362389"/>
              <a:gd name="connsiteY49" fmla="*/ 3128962 h 3822681"/>
              <a:gd name="connsiteX50" fmla="*/ 3000375 w 4362389"/>
              <a:gd name="connsiteY50" fmla="*/ 3105150 h 3822681"/>
              <a:gd name="connsiteX51" fmla="*/ 3119437 w 4362389"/>
              <a:gd name="connsiteY51" fmla="*/ 3038475 h 3822681"/>
              <a:gd name="connsiteX52" fmla="*/ 3181350 w 4362389"/>
              <a:gd name="connsiteY52" fmla="*/ 2990850 h 3822681"/>
              <a:gd name="connsiteX53" fmla="*/ 3209925 w 4362389"/>
              <a:gd name="connsiteY53" fmla="*/ 2909887 h 3822681"/>
              <a:gd name="connsiteX54" fmla="*/ 3233737 w 4362389"/>
              <a:gd name="connsiteY54" fmla="*/ 2847975 h 3822681"/>
              <a:gd name="connsiteX55" fmla="*/ 3328987 w 4362389"/>
              <a:gd name="connsiteY55" fmla="*/ 2733675 h 3822681"/>
              <a:gd name="connsiteX56" fmla="*/ 3414712 w 4362389"/>
              <a:gd name="connsiteY56" fmla="*/ 2643187 h 3822681"/>
              <a:gd name="connsiteX57" fmla="*/ 3471862 w 4362389"/>
              <a:gd name="connsiteY57" fmla="*/ 2600325 h 3822681"/>
              <a:gd name="connsiteX58" fmla="*/ 3529012 w 4362389"/>
              <a:gd name="connsiteY58" fmla="*/ 2600325 h 3822681"/>
              <a:gd name="connsiteX59" fmla="*/ 3614737 w 4362389"/>
              <a:gd name="connsiteY59" fmla="*/ 2633662 h 3822681"/>
              <a:gd name="connsiteX60" fmla="*/ 3757612 w 4362389"/>
              <a:gd name="connsiteY60" fmla="*/ 2867025 h 3822681"/>
              <a:gd name="connsiteX61" fmla="*/ 3838575 w 4362389"/>
              <a:gd name="connsiteY61" fmla="*/ 3000375 h 3822681"/>
              <a:gd name="connsiteX62" fmla="*/ 3886200 w 4362389"/>
              <a:gd name="connsiteY62" fmla="*/ 3081337 h 3822681"/>
              <a:gd name="connsiteX63" fmla="*/ 3914775 w 4362389"/>
              <a:gd name="connsiteY63" fmla="*/ 3186112 h 3822681"/>
              <a:gd name="connsiteX64" fmla="*/ 3921516 w 4362389"/>
              <a:gd name="connsiteY64" fmla="*/ 3769242 h 3822681"/>
              <a:gd name="connsiteX65" fmla="*/ 4362389 w 4362389"/>
              <a:gd name="connsiteY65" fmla="*/ 3822681 h 3822681"/>
              <a:gd name="connsiteX0" fmla="*/ 4352893 w 4362389"/>
              <a:gd name="connsiteY0" fmla="*/ 3268636 h 3822681"/>
              <a:gd name="connsiteX1" fmla="*/ 4310031 w 4362389"/>
              <a:gd name="connsiteY1" fmla="*/ 736579 h 3822681"/>
              <a:gd name="connsiteX2" fmla="*/ 4236212 w 4362389"/>
              <a:gd name="connsiteY2" fmla="*/ 654441 h 3822681"/>
              <a:gd name="connsiteX3" fmla="*/ 4146929 w 4362389"/>
              <a:gd name="connsiteY3" fmla="*/ 527395 h 3822681"/>
              <a:gd name="connsiteX4" fmla="*/ 2938462 w 4362389"/>
              <a:gd name="connsiteY4" fmla="*/ 185737 h 3822681"/>
              <a:gd name="connsiteX5" fmla="*/ 2886075 w 4362389"/>
              <a:gd name="connsiteY5" fmla="*/ 633412 h 3822681"/>
              <a:gd name="connsiteX6" fmla="*/ 2814637 w 4362389"/>
              <a:gd name="connsiteY6" fmla="*/ 628650 h 3822681"/>
              <a:gd name="connsiteX7" fmla="*/ 2695575 w 4362389"/>
              <a:gd name="connsiteY7" fmla="*/ 609600 h 3822681"/>
              <a:gd name="connsiteX8" fmla="*/ 2586037 w 4362389"/>
              <a:gd name="connsiteY8" fmla="*/ 657225 h 3822681"/>
              <a:gd name="connsiteX9" fmla="*/ 2428875 w 4362389"/>
              <a:gd name="connsiteY9" fmla="*/ 690562 h 3822681"/>
              <a:gd name="connsiteX10" fmla="*/ 2266950 w 4362389"/>
              <a:gd name="connsiteY10" fmla="*/ 666750 h 3822681"/>
              <a:gd name="connsiteX11" fmla="*/ 2114550 w 4362389"/>
              <a:gd name="connsiteY11" fmla="*/ 633412 h 3822681"/>
              <a:gd name="connsiteX12" fmla="*/ 2019300 w 4362389"/>
              <a:gd name="connsiteY12" fmla="*/ 571500 h 3822681"/>
              <a:gd name="connsiteX13" fmla="*/ 1828800 w 4362389"/>
              <a:gd name="connsiteY13" fmla="*/ 514350 h 3822681"/>
              <a:gd name="connsiteX14" fmla="*/ 1566862 w 4362389"/>
              <a:gd name="connsiteY14" fmla="*/ 385762 h 3822681"/>
              <a:gd name="connsiteX15" fmla="*/ 1490662 w 4362389"/>
              <a:gd name="connsiteY15" fmla="*/ 400050 h 3822681"/>
              <a:gd name="connsiteX16" fmla="*/ 1419225 w 4362389"/>
              <a:gd name="connsiteY16" fmla="*/ 228600 h 3822681"/>
              <a:gd name="connsiteX17" fmla="*/ 1376362 w 4362389"/>
              <a:gd name="connsiteY17" fmla="*/ 242887 h 3822681"/>
              <a:gd name="connsiteX18" fmla="*/ 1333500 w 4362389"/>
              <a:gd name="connsiteY18" fmla="*/ 252412 h 3822681"/>
              <a:gd name="connsiteX19" fmla="*/ 1300162 w 4362389"/>
              <a:gd name="connsiteY19" fmla="*/ 242887 h 3822681"/>
              <a:gd name="connsiteX20" fmla="*/ 1309687 w 4362389"/>
              <a:gd name="connsiteY20" fmla="*/ 195262 h 3822681"/>
              <a:gd name="connsiteX21" fmla="*/ 1323975 w 4362389"/>
              <a:gd name="connsiteY21" fmla="*/ 157162 h 3822681"/>
              <a:gd name="connsiteX22" fmla="*/ 1338262 w 4362389"/>
              <a:gd name="connsiteY22" fmla="*/ 142875 h 3822681"/>
              <a:gd name="connsiteX23" fmla="*/ 1295400 w 4362389"/>
              <a:gd name="connsiteY23" fmla="*/ 76200 h 3822681"/>
              <a:gd name="connsiteX24" fmla="*/ 1252537 w 4362389"/>
              <a:gd name="connsiteY24" fmla="*/ 66675 h 3822681"/>
              <a:gd name="connsiteX25" fmla="*/ 1171575 w 4362389"/>
              <a:gd name="connsiteY25" fmla="*/ 0 h 3822681"/>
              <a:gd name="connsiteX26" fmla="*/ 900112 w 4362389"/>
              <a:gd name="connsiteY26" fmla="*/ 114300 h 3822681"/>
              <a:gd name="connsiteX27" fmla="*/ 914400 w 4362389"/>
              <a:gd name="connsiteY27" fmla="*/ 185737 h 3822681"/>
              <a:gd name="connsiteX28" fmla="*/ 738187 w 4362389"/>
              <a:gd name="connsiteY28" fmla="*/ 500062 h 3822681"/>
              <a:gd name="connsiteX29" fmla="*/ 690562 w 4362389"/>
              <a:gd name="connsiteY29" fmla="*/ 566737 h 3822681"/>
              <a:gd name="connsiteX30" fmla="*/ 628650 w 4362389"/>
              <a:gd name="connsiteY30" fmla="*/ 628650 h 3822681"/>
              <a:gd name="connsiteX31" fmla="*/ 552450 w 4362389"/>
              <a:gd name="connsiteY31" fmla="*/ 642937 h 3822681"/>
              <a:gd name="connsiteX32" fmla="*/ 500062 w 4362389"/>
              <a:gd name="connsiteY32" fmla="*/ 628650 h 3822681"/>
              <a:gd name="connsiteX33" fmla="*/ 461962 w 4362389"/>
              <a:gd name="connsiteY33" fmla="*/ 590550 h 3822681"/>
              <a:gd name="connsiteX34" fmla="*/ 509587 w 4362389"/>
              <a:gd name="connsiteY34" fmla="*/ 714375 h 3822681"/>
              <a:gd name="connsiteX35" fmla="*/ 71437 w 4362389"/>
              <a:gd name="connsiteY35" fmla="*/ 681037 h 3822681"/>
              <a:gd name="connsiteX36" fmla="*/ 0 w 4362389"/>
              <a:gd name="connsiteY36" fmla="*/ 690562 h 3822681"/>
              <a:gd name="connsiteX37" fmla="*/ 95250 w 4362389"/>
              <a:gd name="connsiteY37" fmla="*/ 885825 h 3822681"/>
              <a:gd name="connsiteX38" fmla="*/ 214312 w 4362389"/>
              <a:gd name="connsiteY38" fmla="*/ 1123950 h 3822681"/>
              <a:gd name="connsiteX39" fmla="*/ 404812 w 4362389"/>
              <a:gd name="connsiteY39" fmla="*/ 1362075 h 3822681"/>
              <a:gd name="connsiteX40" fmla="*/ 1295400 w 4362389"/>
              <a:gd name="connsiteY40" fmla="*/ 2543175 h 3822681"/>
              <a:gd name="connsiteX41" fmla="*/ 1281112 w 4362389"/>
              <a:gd name="connsiteY41" fmla="*/ 2371725 h 3822681"/>
              <a:gd name="connsiteX42" fmla="*/ 1333500 w 4362389"/>
              <a:gd name="connsiteY42" fmla="*/ 2262187 h 3822681"/>
              <a:gd name="connsiteX43" fmla="*/ 1328737 w 4362389"/>
              <a:gd name="connsiteY43" fmla="*/ 2181225 h 3822681"/>
              <a:gd name="connsiteX44" fmla="*/ 1443037 w 4362389"/>
              <a:gd name="connsiteY44" fmla="*/ 2286000 h 3822681"/>
              <a:gd name="connsiteX45" fmla="*/ 1495425 w 4362389"/>
              <a:gd name="connsiteY45" fmla="*/ 2195512 h 3822681"/>
              <a:gd name="connsiteX46" fmla="*/ 1614487 w 4362389"/>
              <a:gd name="connsiteY46" fmla="*/ 2224087 h 3822681"/>
              <a:gd name="connsiteX47" fmla="*/ 1695450 w 4362389"/>
              <a:gd name="connsiteY47" fmla="*/ 2290762 h 3822681"/>
              <a:gd name="connsiteX48" fmla="*/ 2857500 w 4362389"/>
              <a:gd name="connsiteY48" fmla="*/ 3095625 h 3822681"/>
              <a:gd name="connsiteX49" fmla="*/ 2924175 w 4362389"/>
              <a:gd name="connsiteY49" fmla="*/ 3128962 h 3822681"/>
              <a:gd name="connsiteX50" fmla="*/ 3000375 w 4362389"/>
              <a:gd name="connsiteY50" fmla="*/ 3105150 h 3822681"/>
              <a:gd name="connsiteX51" fmla="*/ 3119437 w 4362389"/>
              <a:gd name="connsiteY51" fmla="*/ 3038475 h 3822681"/>
              <a:gd name="connsiteX52" fmla="*/ 3181350 w 4362389"/>
              <a:gd name="connsiteY52" fmla="*/ 2990850 h 3822681"/>
              <a:gd name="connsiteX53" fmla="*/ 3209925 w 4362389"/>
              <a:gd name="connsiteY53" fmla="*/ 2909887 h 3822681"/>
              <a:gd name="connsiteX54" fmla="*/ 3233737 w 4362389"/>
              <a:gd name="connsiteY54" fmla="*/ 2847975 h 3822681"/>
              <a:gd name="connsiteX55" fmla="*/ 3328987 w 4362389"/>
              <a:gd name="connsiteY55" fmla="*/ 2733675 h 3822681"/>
              <a:gd name="connsiteX56" fmla="*/ 3414712 w 4362389"/>
              <a:gd name="connsiteY56" fmla="*/ 2643187 h 3822681"/>
              <a:gd name="connsiteX57" fmla="*/ 3471862 w 4362389"/>
              <a:gd name="connsiteY57" fmla="*/ 2600325 h 3822681"/>
              <a:gd name="connsiteX58" fmla="*/ 3529012 w 4362389"/>
              <a:gd name="connsiteY58" fmla="*/ 2600325 h 3822681"/>
              <a:gd name="connsiteX59" fmla="*/ 3614737 w 4362389"/>
              <a:gd name="connsiteY59" fmla="*/ 2633662 h 3822681"/>
              <a:gd name="connsiteX60" fmla="*/ 3757612 w 4362389"/>
              <a:gd name="connsiteY60" fmla="*/ 2867025 h 3822681"/>
              <a:gd name="connsiteX61" fmla="*/ 3838575 w 4362389"/>
              <a:gd name="connsiteY61" fmla="*/ 3000375 h 3822681"/>
              <a:gd name="connsiteX62" fmla="*/ 3886200 w 4362389"/>
              <a:gd name="connsiteY62" fmla="*/ 3081337 h 3822681"/>
              <a:gd name="connsiteX63" fmla="*/ 3914775 w 4362389"/>
              <a:gd name="connsiteY63" fmla="*/ 3186112 h 3822681"/>
              <a:gd name="connsiteX64" fmla="*/ 3992922 w 4362389"/>
              <a:gd name="connsiteY64" fmla="*/ 3769242 h 3822681"/>
              <a:gd name="connsiteX65" fmla="*/ 4362389 w 4362389"/>
              <a:gd name="connsiteY65" fmla="*/ 3822681 h 3822681"/>
              <a:gd name="connsiteX0" fmla="*/ 4352893 w 4362389"/>
              <a:gd name="connsiteY0" fmla="*/ 3268636 h 3822681"/>
              <a:gd name="connsiteX1" fmla="*/ 4310031 w 4362389"/>
              <a:gd name="connsiteY1" fmla="*/ 736579 h 3822681"/>
              <a:gd name="connsiteX2" fmla="*/ 4236212 w 4362389"/>
              <a:gd name="connsiteY2" fmla="*/ 654441 h 3822681"/>
              <a:gd name="connsiteX3" fmla="*/ 4146929 w 4362389"/>
              <a:gd name="connsiteY3" fmla="*/ 527395 h 3822681"/>
              <a:gd name="connsiteX4" fmla="*/ 2938462 w 4362389"/>
              <a:gd name="connsiteY4" fmla="*/ 185737 h 3822681"/>
              <a:gd name="connsiteX5" fmla="*/ 2886075 w 4362389"/>
              <a:gd name="connsiteY5" fmla="*/ 633412 h 3822681"/>
              <a:gd name="connsiteX6" fmla="*/ 2814637 w 4362389"/>
              <a:gd name="connsiteY6" fmla="*/ 628650 h 3822681"/>
              <a:gd name="connsiteX7" fmla="*/ 2695575 w 4362389"/>
              <a:gd name="connsiteY7" fmla="*/ 609600 h 3822681"/>
              <a:gd name="connsiteX8" fmla="*/ 2586037 w 4362389"/>
              <a:gd name="connsiteY8" fmla="*/ 657225 h 3822681"/>
              <a:gd name="connsiteX9" fmla="*/ 2428875 w 4362389"/>
              <a:gd name="connsiteY9" fmla="*/ 690562 h 3822681"/>
              <a:gd name="connsiteX10" fmla="*/ 2266950 w 4362389"/>
              <a:gd name="connsiteY10" fmla="*/ 666750 h 3822681"/>
              <a:gd name="connsiteX11" fmla="*/ 2114550 w 4362389"/>
              <a:gd name="connsiteY11" fmla="*/ 633412 h 3822681"/>
              <a:gd name="connsiteX12" fmla="*/ 2019300 w 4362389"/>
              <a:gd name="connsiteY12" fmla="*/ 571500 h 3822681"/>
              <a:gd name="connsiteX13" fmla="*/ 1828800 w 4362389"/>
              <a:gd name="connsiteY13" fmla="*/ 514350 h 3822681"/>
              <a:gd name="connsiteX14" fmla="*/ 1566862 w 4362389"/>
              <a:gd name="connsiteY14" fmla="*/ 385762 h 3822681"/>
              <a:gd name="connsiteX15" fmla="*/ 1490662 w 4362389"/>
              <a:gd name="connsiteY15" fmla="*/ 400050 h 3822681"/>
              <a:gd name="connsiteX16" fmla="*/ 1419225 w 4362389"/>
              <a:gd name="connsiteY16" fmla="*/ 228600 h 3822681"/>
              <a:gd name="connsiteX17" fmla="*/ 1376362 w 4362389"/>
              <a:gd name="connsiteY17" fmla="*/ 242887 h 3822681"/>
              <a:gd name="connsiteX18" fmla="*/ 1333500 w 4362389"/>
              <a:gd name="connsiteY18" fmla="*/ 252412 h 3822681"/>
              <a:gd name="connsiteX19" fmla="*/ 1300162 w 4362389"/>
              <a:gd name="connsiteY19" fmla="*/ 242887 h 3822681"/>
              <a:gd name="connsiteX20" fmla="*/ 1309687 w 4362389"/>
              <a:gd name="connsiteY20" fmla="*/ 195262 h 3822681"/>
              <a:gd name="connsiteX21" fmla="*/ 1323975 w 4362389"/>
              <a:gd name="connsiteY21" fmla="*/ 157162 h 3822681"/>
              <a:gd name="connsiteX22" fmla="*/ 1338262 w 4362389"/>
              <a:gd name="connsiteY22" fmla="*/ 142875 h 3822681"/>
              <a:gd name="connsiteX23" fmla="*/ 1295400 w 4362389"/>
              <a:gd name="connsiteY23" fmla="*/ 76200 h 3822681"/>
              <a:gd name="connsiteX24" fmla="*/ 1252537 w 4362389"/>
              <a:gd name="connsiteY24" fmla="*/ 66675 h 3822681"/>
              <a:gd name="connsiteX25" fmla="*/ 1171575 w 4362389"/>
              <a:gd name="connsiteY25" fmla="*/ 0 h 3822681"/>
              <a:gd name="connsiteX26" fmla="*/ 900112 w 4362389"/>
              <a:gd name="connsiteY26" fmla="*/ 114300 h 3822681"/>
              <a:gd name="connsiteX27" fmla="*/ 914400 w 4362389"/>
              <a:gd name="connsiteY27" fmla="*/ 185737 h 3822681"/>
              <a:gd name="connsiteX28" fmla="*/ 738187 w 4362389"/>
              <a:gd name="connsiteY28" fmla="*/ 500062 h 3822681"/>
              <a:gd name="connsiteX29" fmla="*/ 690562 w 4362389"/>
              <a:gd name="connsiteY29" fmla="*/ 566737 h 3822681"/>
              <a:gd name="connsiteX30" fmla="*/ 628650 w 4362389"/>
              <a:gd name="connsiteY30" fmla="*/ 628650 h 3822681"/>
              <a:gd name="connsiteX31" fmla="*/ 552450 w 4362389"/>
              <a:gd name="connsiteY31" fmla="*/ 642937 h 3822681"/>
              <a:gd name="connsiteX32" fmla="*/ 500062 w 4362389"/>
              <a:gd name="connsiteY32" fmla="*/ 628650 h 3822681"/>
              <a:gd name="connsiteX33" fmla="*/ 461962 w 4362389"/>
              <a:gd name="connsiteY33" fmla="*/ 590550 h 3822681"/>
              <a:gd name="connsiteX34" fmla="*/ 509587 w 4362389"/>
              <a:gd name="connsiteY34" fmla="*/ 714375 h 3822681"/>
              <a:gd name="connsiteX35" fmla="*/ 71437 w 4362389"/>
              <a:gd name="connsiteY35" fmla="*/ 681037 h 3822681"/>
              <a:gd name="connsiteX36" fmla="*/ 0 w 4362389"/>
              <a:gd name="connsiteY36" fmla="*/ 690562 h 3822681"/>
              <a:gd name="connsiteX37" fmla="*/ 95250 w 4362389"/>
              <a:gd name="connsiteY37" fmla="*/ 885825 h 3822681"/>
              <a:gd name="connsiteX38" fmla="*/ 214312 w 4362389"/>
              <a:gd name="connsiteY38" fmla="*/ 1123950 h 3822681"/>
              <a:gd name="connsiteX39" fmla="*/ 404812 w 4362389"/>
              <a:gd name="connsiteY39" fmla="*/ 1362075 h 3822681"/>
              <a:gd name="connsiteX40" fmla="*/ 1295400 w 4362389"/>
              <a:gd name="connsiteY40" fmla="*/ 2543175 h 3822681"/>
              <a:gd name="connsiteX41" fmla="*/ 1281112 w 4362389"/>
              <a:gd name="connsiteY41" fmla="*/ 2371725 h 3822681"/>
              <a:gd name="connsiteX42" fmla="*/ 1333500 w 4362389"/>
              <a:gd name="connsiteY42" fmla="*/ 2262187 h 3822681"/>
              <a:gd name="connsiteX43" fmla="*/ 1328737 w 4362389"/>
              <a:gd name="connsiteY43" fmla="*/ 2181225 h 3822681"/>
              <a:gd name="connsiteX44" fmla="*/ 1443037 w 4362389"/>
              <a:gd name="connsiteY44" fmla="*/ 2286000 h 3822681"/>
              <a:gd name="connsiteX45" fmla="*/ 1495425 w 4362389"/>
              <a:gd name="connsiteY45" fmla="*/ 2195512 h 3822681"/>
              <a:gd name="connsiteX46" fmla="*/ 1614487 w 4362389"/>
              <a:gd name="connsiteY46" fmla="*/ 2224087 h 3822681"/>
              <a:gd name="connsiteX47" fmla="*/ 1695450 w 4362389"/>
              <a:gd name="connsiteY47" fmla="*/ 2290762 h 3822681"/>
              <a:gd name="connsiteX48" fmla="*/ 2857500 w 4362389"/>
              <a:gd name="connsiteY48" fmla="*/ 3095625 h 3822681"/>
              <a:gd name="connsiteX49" fmla="*/ 2924175 w 4362389"/>
              <a:gd name="connsiteY49" fmla="*/ 3128962 h 3822681"/>
              <a:gd name="connsiteX50" fmla="*/ 3000375 w 4362389"/>
              <a:gd name="connsiteY50" fmla="*/ 3105150 h 3822681"/>
              <a:gd name="connsiteX51" fmla="*/ 3119437 w 4362389"/>
              <a:gd name="connsiteY51" fmla="*/ 3038475 h 3822681"/>
              <a:gd name="connsiteX52" fmla="*/ 3181350 w 4362389"/>
              <a:gd name="connsiteY52" fmla="*/ 2990850 h 3822681"/>
              <a:gd name="connsiteX53" fmla="*/ 3209925 w 4362389"/>
              <a:gd name="connsiteY53" fmla="*/ 2909887 h 3822681"/>
              <a:gd name="connsiteX54" fmla="*/ 3233737 w 4362389"/>
              <a:gd name="connsiteY54" fmla="*/ 2847975 h 3822681"/>
              <a:gd name="connsiteX55" fmla="*/ 3328987 w 4362389"/>
              <a:gd name="connsiteY55" fmla="*/ 2733675 h 3822681"/>
              <a:gd name="connsiteX56" fmla="*/ 3414712 w 4362389"/>
              <a:gd name="connsiteY56" fmla="*/ 2643187 h 3822681"/>
              <a:gd name="connsiteX57" fmla="*/ 3471862 w 4362389"/>
              <a:gd name="connsiteY57" fmla="*/ 2600325 h 3822681"/>
              <a:gd name="connsiteX58" fmla="*/ 3529012 w 4362389"/>
              <a:gd name="connsiteY58" fmla="*/ 2600325 h 3822681"/>
              <a:gd name="connsiteX59" fmla="*/ 3614737 w 4362389"/>
              <a:gd name="connsiteY59" fmla="*/ 2633662 h 3822681"/>
              <a:gd name="connsiteX60" fmla="*/ 3757612 w 4362389"/>
              <a:gd name="connsiteY60" fmla="*/ 2867025 h 3822681"/>
              <a:gd name="connsiteX61" fmla="*/ 3838575 w 4362389"/>
              <a:gd name="connsiteY61" fmla="*/ 3000375 h 3822681"/>
              <a:gd name="connsiteX62" fmla="*/ 3886200 w 4362389"/>
              <a:gd name="connsiteY62" fmla="*/ 3081337 h 3822681"/>
              <a:gd name="connsiteX63" fmla="*/ 3914775 w 4362389"/>
              <a:gd name="connsiteY63" fmla="*/ 3186112 h 3822681"/>
              <a:gd name="connsiteX64" fmla="*/ 3992922 w 4362389"/>
              <a:gd name="connsiteY64" fmla="*/ 3769242 h 3822681"/>
              <a:gd name="connsiteX65" fmla="*/ 3998706 w 4362389"/>
              <a:gd name="connsiteY65" fmla="*/ 3765776 h 3822681"/>
              <a:gd name="connsiteX66" fmla="*/ 4362389 w 4362389"/>
              <a:gd name="connsiteY66" fmla="*/ 3822681 h 3822681"/>
              <a:gd name="connsiteX0" fmla="*/ 4352893 w 4362389"/>
              <a:gd name="connsiteY0" fmla="*/ 3268636 h 3822681"/>
              <a:gd name="connsiteX1" fmla="*/ 4310031 w 4362389"/>
              <a:gd name="connsiteY1" fmla="*/ 736579 h 3822681"/>
              <a:gd name="connsiteX2" fmla="*/ 4236212 w 4362389"/>
              <a:gd name="connsiteY2" fmla="*/ 654441 h 3822681"/>
              <a:gd name="connsiteX3" fmla="*/ 4146929 w 4362389"/>
              <a:gd name="connsiteY3" fmla="*/ 527395 h 3822681"/>
              <a:gd name="connsiteX4" fmla="*/ 2938462 w 4362389"/>
              <a:gd name="connsiteY4" fmla="*/ 185737 h 3822681"/>
              <a:gd name="connsiteX5" fmla="*/ 2886075 w 4362389"/>
              <a:gd name="connsiteY5" fmla="*/ 633412 h 3822681"/>
              <a:gd name="connsiteX6" fmla="*/ 2814637 w 4362389"/>
              <a:gd name="connsiteY6" fmla="*/ 628650 h 3822681"/>
              <a:gd name="connsiteX7" fmla="*/ 2695575 w 4362389"/>
              <a:gd name="connsiteY7" fmla="*/ 609600 h 3822681"/>
              <a:gd name="connsiteX8" fmla="*/ 2586037 w 4362389"/>
              <a:gd name="connsiteY8" fmla="*/ 657225 h 3822681"/>
              <a:gd name="connsiteX9" fmla="*/ 2428875 w 4362389"/>
              <a:gd name="connsiteY9" fmla="*/ 690562 h 3822681"/>
              <a:gd name="connsiteX10" fmla="*/ 2266950 w 4362389"/>
              <a:gd name="connsiteY10" fmla="*/ 666750 h 3822681"/>
              <a:gd name="connsiteX11" fmla="*/ 2114550 w 4362389"/>
              <a:gd name="connsiteY11" fmla="*/ 633412 h 3822681"/>
              <a:gd name="connsiteX12" fmla="*/ 2019300 w 4362389"/>
              <a:gd name="connsiteY12" fmla="*/ 571500 h 3822681"/>
              <a:gd name="connsiteX13" fmla="*/ 1828800 w 4362389"/>
              <a:gd name="connsiteY13" fmla="*/ 514350 h 3822681"/>
              <a:gd name="connsiteX14" fmla="*/ 1566862 w 4362389"/>
              <a:gd name="connsiteY14" fmla="*/ 385762 h 3822681"/>
              <a:gd name="connsiteX15" fmla="*/ 1490662 w 4362389"/>
              <a:gd name="connsiteY15" fmla="*/ 400050 h 3822681"/>
              <a:gd name="connsiteX16" fmla="*/ 1419225 w 4362389"/>
              <a:gd name="connsiteY16" fmla="*/ 228600 h 3822681"/>
              <a:gd name="connsiteX17" fmla="*/ 1376362 w 4362389"/>
              <a:gd name="connsiteY17" fmla="*/ 242887 h 3822681"/>
              <a:gd name="connsiteX18" fmla="*/ 1333500 w 4362389"/>
              <a:gd name="connsiteY18" fmla="*/ 252412 h 3822681"/>
              <a:gd name="connsiteX19" fmla="*/ 1300162 w 4362389"/>
              <a:gd name="connsiteY19" fmla="*/ 242887 h 3822681"/>
              <a:gd name="connsiteX20" fmla="*/ 1309687 w 4362389"/>
              <a:gd name="connsiteY20" fmla="*/ 195262 h 3822681"/>
              <a:gd name="connsiteX21" fmla="*/ 1323975 w 4362389"/>
              <a:gd name="connsiteY21" fmla="*/ 157162 h 3822681"/>
              <a:gd name="connsiteX22" fmla="*/ 1338262 w 4362389"/>
              <a:gd name="connsiteY22" fmla="*/ 142875 h 3822681"/>
              <a:gd name="connsiteX23" fmla="*/ 1295400 w 4362389"/>
              <a:gd name="connsiteY23" fmla="*/ 76200 h 3822681"/>
              <a:gd name="connsiteX24" fmla="*/ 1252537 w 4362389"/>
              <a:gd name="connsiteY24" fmla="*/ 66675 h 3822681"/>
              <a:gd name="connsiteX25" fmla="*/ 1171575 w 4362389"/>
              <a:gd name="connsiteY25" fmla="*/ 0 h 3822681"/>
              <a:gd name="connsiteX26" fmla="*/ 900112 w 4362389"/>
              <a:gd name="connsiteY26" fmla="*/ 114300 h 3822681"/>
              <a:gd name="connsiteX27" fmla="*/ 914400 w 4362389"/>
              <a:gd name="connsiteY27" fmla="*/ 185737 h 3822681"/>
              <a:gd name="connsiteX28" fmla="*/ 738187 w 4362389"/>
              <a:gd name="connsiteY28" fmla="*/ 500062 h 3822681"/>
              <a:gd name="connsiteX29" fmla="*/ 690562 w 4362389"/>
              <a:gd name="connsiteY29" fmla="*/ 566737 h 3822681"/>
              <a:gd name="connsiteX30" fmla="*/ 628650 w 4362389"/>
              <a:gd name="connsiteY30" fmla="*/ 628650 h 3822681"/>
              <a:gd name="connsiteX31" fmla="*/ 552450 w 4362389"/>
              <a:gd name="connsiteY31" fmla="*/ 642937 h 3822681"/>
              <a:gd name="connsiteX32" fmla="*/ 500062 w 4362389"/>
              <a:gd name="connsiteY32" fmla="*/ 628650 h 3822681"/>
              <a:gd name="connsiteX33" fmla="*/ 461962 w 4362389"/>
              <a:gd name="connsiteY33" fmla="*/ 590550 h 3822681"/>
              <a:gd name="connsiteX34" fmla="*/ 509587 w 4362389"/>
              <a:gd name="connsiteY34" fmla="*/ 714375 h 3822681"/>
              <a:gd name="connsiteX35" fmla="*/ 71437 w 4362389"/>
              <a:gd name="connsiteY35" fmla="*/ 681037 h 3822681"/>
              <a:gd name="connsiteX36" fmla="*/ 0 w 4362389"/>
              <a:gd name="connsiteY36" fmla="*/ 690562 h 3822681"/>
              <a:gd name="connsiteX37" fmla="*/ 95250 w 4362389"/>
              <a:gd name="connsiteY37" fmla="*/ 885825 h 3822681"/>
              <a:gd name="connsiteX38" fmla="*/ 214312 w 4362389"/>
              <a:gd name="connsiteY38" fmla="*/ 1123950 h 3822681"/>
              <a:gd name="connsiteX39" fmla="*/ 404812 w 4362389"/>
              <a:gd name="connsiteY39" fmla="*/ 1362075 h 3822681"/>
              <a:gd name="connsiteX40" fmla="*/ 1295400 w 4362389"/>
              <a:gd name="connsiteY40" fmla="*/ 2543175 h 3822681"/>
              <a:gd name="connsiteX41" fmla="*/ 1281112 w 4362389"/>
              <a:gd name="connsiteY41" fmla="*/ 2371725 h 3822681"/>
              <a:gd name="connsiteX42" fmla="*/ 1333500 w 4362389"/>
              <a:gd name="connsiteY42" fmla="*/ 2262187 h 3822681"/>
              <a:gd name="connsiteX43" fmla="*/ 1328737 w 4362389"/>
              <a:gd name="connsiteY43" fmla="*/ 2181225 h 3822681"/>
              <a:gd name="connsiteX44" fmla="*/ 1443037 w 4362389"/>
              <a:gd name="connsiteY44" fmla="*/ 2286000 h 3822681"/>
              <a:gd name="connsiteX45" fmla="*/ 1495425 w 4362389"/>
              <a:gd name="connsiteY45" fmla="*/ 2195512 h 3822681"/>
              <a:gd name="connsiteX46" fmla="*/ 1614487 w 4362389"/>
              <a:gd name="connsiteY46" fmla="*/ 2224087 h 3822681"/>
              <a:gd name="connsiteX47" fmla="*/ 1695450 w 4362389"/>
              <a:gd name="connsiteY47" fmla="*/ 2290762 h 3822681"/>
              <a:gd name="connsiteX48" fmla="*/ 2857500 w 4362389"/>
              <a:gd name="connsiteY48" fmla="*/ 3095625 h 3822681"/>
              <a:gd name="connsiteX49" fmla="*/ 2924175 w 4362389"/>
              <a:gd name="connsiteY49" fmla="*/ 3128962 h 3822681"/>
              <a:gd name="connsiteX50" fmla="*/ 3000375 w 4362389"/>
              <a:gd name="connsiteY50" fmla="*/ 3105150 h 3822681"/>
              <a:gd name="connsiteX51" fmla="*/ 3119437 w 4362389"/>
              <a:gd name="connsiteY51" fmla="*/ 3038475 h 3822681"/>
              <a:gd name="connsiteX52" fmla="*/ 3181350 w 4362389"/>
              <a:gd name="connsiteY52" fmla="*/ 2990850 h 3822681"/>
              <a:gd name="connsiteX53" fmla="*/ 3209925 w 4362389"/>
              <a:gd name="connsiteY53" fmla="*/ 2909887 h 3822681"/>
              <a:gd name="connsiteX54" fmla="*/ 3233737 w 4362389"/>
              <a:gd name="connsiteY54" fmla="*/ 2847975 h 3822681"/>
              <a:gd name="connsiteX55" fmla="*/ 3328987 w 4362389"/>
              <a:gd name="connsiteY55" fmla="*/ 2733675 h 3822681"/>
              <a:gd name="connsiteX56" fmla="*/ 3414712 w 4362389"/>
              <a:gd name="connsiteY56" fmla="*/ 2643187 h 3822681"/>
              <a:gd name="connsiteX57" fmla="*/ 3471862 w 4362389"/>
              <a:gd name="connsiteY57" fmla="*/ 2600325 h 3822681"/>
              <a:gd name="connsiteX58" fmla="*/ 3529012 w 4362389"/>
              <a:gd name="connsiteY58" fmla="*/ 2600325 h 3822681"/>
              <a:gd name="connsiteX59" fmla="*/ 3614737 w 4362389"/>
              <a:gd name="connsiteY59" fmla="*/ 2633662 h 3822681"/>
              <a:gd name="connsiteX60" fmla="*/ 3757612 w 4362389"/>
              <a:gd name="connsiteY60" fmla="*/ 2867025 h 3822681"/>
              <a:gd name="connsiteX61" fmla="*/ 3838575 w 4362389"/>
              <a:gd name="connsiteY61" fmla="*/ 3000375 h 3822681"/>
              <a:gd name="connsiteX62" fmla="*/ 3886200 w 4362389"/>
              <a:gd name="connsiteY62" fmla="*/ 3081337 h 3822681"/>
              <a:gd name="connsiteX63" fmla="*/ 3914775 w 4362389"/>
              <a:gd name="connsiteY63" fmla="*/ 3186112 h 3822681"/>
              <a:gd name="connsiteX64" fmla="*/ 3992922 w 4362389"/>
              <a:gd name="connsiteY64" fmla="*/ 3769242 h 3822681"/>
              <a:gd name="connsiteX65" fmla="*/ 3998706 w 4362389"/>
              <a:gd name="connsiteY65" fmla="*/ 3765776 h 3822681"/>
              <a:gd name="connsiteX66" fmla="*/ 4362389 w 4362389"/>
              <a:gd name="connsiteY66" fmla="*/ 3822681 h 3822681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70112 w 4362389"/>
              <a:gd name="connsiteY66" fmla="*/ 3851067 h 3851067"/>
              <a:gd name="connsiteX67" fmla="*/ 4362389 w 4362389"/>
              <a:gd name="connsiteY67" fmla="*/ 3822681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822681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822681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822681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330530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195569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070112 w 4362389"/>
              <a:gd name="connsiteY67" fmla="*/ 3851067 h 3851067"/>
              <a:gd name="connsiteX68" fmla="*/ 4362389 w 4362389"/>
              <a:gd name="connsiteY68" fmla="*/ 3195569 h 3851067"/>
              <a:gd name="connsiteX69" fmla="*/ 4352893 w 4362389"/>
              <a:gd name="connsiteY69" fmla="*/ 3268636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355832 w 4362389"/>
              <a:gd name="connsiteY67" fmla="*/ 3851067 h 3851067"/>
              <a:gd name="connsiteX68" fmla="*/ 4362389 w 4362389"/>
              <a:gd name="connsiteY68" fmla="*/ 3195569 h 3851067"/>
              <a:gd name="connsiteX69" fmla="*/ 4352893 w 4362389"/>
              <a:gd name="connsiteY69" fmla="*/ 3268636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355832 w 4362389"/>
              <a:gd name="connsiteY67" fmla="*/ 3851067 h 3851067"/>
              <a:gd name="connsiteX68" fmla="*/ 4362389 w 4362389"/>
              <a:gd name="connsiteY68" fmla="*/ 3195569 h 3851067"/>
              <a:gd name="connsiteX69" fmla="*/ 4352893 w 4362389"/>
              <a:gd name="connsiteY69" fmla="*/ 3268636 h 3851067"/>
              <a:gd name="connsiteX0" fmla="*/ 4352893 w 4362389"/>
              <a:gd name="connsiteY0" fmla="*/ 3268636 h 3851067"/>
              <a:gd name="connsiteX1" fmla="*/ 4310031 w 4362389"/>
              <a:gd name="connsiteY1" fmla="*/ 736579 h 3851067"/>
              <a:gd name="connsiteX2" fmla="*/ 4236212 w 4362389"/>
              <a:gd name="connsiteY2" fmla="*/ 654441 h 3851067"/>
              <a:gd name="connsiteX3" fmla="*/ 4146929 w 4362389"/>
              <a:gd name="connsiteY3" fmla="*/ 527395 h 3851067"/>
              <a:gd name="connsiteX4" fmla="*/ 2938462 w 4362389"/>
              <a:gd name="connsiteY4" fmla="*/ 185737 h 3851067"/>
              <a:gd name="connsiteX5" fmla="*/ 2886075 w 4362389"/>
              <a:gd name="connsiteY5" fmla="*/ 633412 h 3851067"/>
              <a:gd name="connsiteX6" fmla="*/ 2814637 w 4362389"/>
              <a:gd name="connsiteY6" fmla="*/ 628650 h 3851067"/>
              <a:gd name="connsiteX7" fmla="*/ 2695575 w 4362389"/>
              <a:gd name="connsiteY7" fmla="*/ 609600 h 3851067"/>
              <a:gd name="connsiteX8" fmla="*/ 2586037 w 4362389"/>
              <a:gd name="connsiteY8" fmla="*/ 657225 h 3851067"/>
              <a:gd name="connsiteX9" fmla="*/ 2428875 w 4362389"/>
              <a:gd name="connsiteY9" fmla="*/ 690562 h 3851067"/>
              <a:gd name="connsiteX10" fmla="*/ 2266950 w 4362389"/>
              <a:gd name="connsiteY10" fmla="*/ 666750 h 3851067"/>
              <a:gd name="connsiteX11" fmla="*/ 2114550 w 4362389"/>
              <a:gd name="connsiteY11" fmla="*/ 633412 h 3851067"/>
              <a:gd name="connsiteX12" fmla="*/ 2019300 w 4362389"/>
              <a:gd name="connsiteY12" fmla="*/ 571500 h 3851067"/>
              <a:gd name="connsiteX13" fmla="*/ 1828800 w 4362389"/>
              <a:gd name="connsiteY13" fmla="*/ 514350 h 3851067"/>
              <a:gd name="connsiteX14" fmla="*/ 1566862 w 4362389"/>
              <a:gd name="connsiteY14" fmla="*/ 385762 h 3851067"/>
              <a:gd name="connsiteX15" fmla="*/ 1490662 w 4362389"/>
              <a:gd name="connsiteY15" fmla="*/ 400050 h 3851067"/>
              <a:gd name="connsiteX16" fmla="*/ 1419225 w 4362389"/>
              <a:gd name="connsiteY16" fmla="*/ 228600 h 3851067"/>
              <a:gd name="connsiteX17" fmla="*/ 1376362 w 4362389"/>
              <a:gd name="connsiteY17" fmla="*/ 242887 h 3851067"/>
              <a:gd name="connsiteX18" fmla="*/ 1333500 w 4362389"/>
              <a:gd name="connsiteY18" fmla="*/ 252412 h 3851067"/>
              <a:gd name="connsiteX19" fmla="*/ 1300162 w 4362389"/>
              <a:gd name="connsiteY19" fmla="*/ 242887 h 3851067"/>
              <a:gd name="connsiteX20" fmla="*/ 1309687 w 4362389"/>
              <a:gd name="connsiteY20" fmla="*/ 195262 h 3851067"/>
              <a:gd name="connsiteX21" fmla="*/ 1323975 w 4362389"/>
              <a:gd name="connsiteY21" fmla="*/ 157162 h 3851067"/>
              <a:gd name="connsiteX22" fmla="*/ 1338262 w 4362389"/>
              <a:gd name="connsiteY22" fmla="*/ 142875 h 3851067"/>
              <a:gd name="connsiteX23" fmla="*/ 1295400 w 4362389"/>
              <a:gd name="connsiteY23" fmla="*/ 76200 h 3851067"/>
              <a:gd name="connsiteX24" fmla="*/ 1252537 w 4362389"/>
              <a:gd name="connsiteY24" fmla="*/ 66675 h 3851067"/>
              <a:gd name="connsiteX25" fmla="*/ 1171575 w 4362389"/>
              <a:gd name="connsiteY25" fmla="*/ 0 h 3851067"/>
              <a:gd name="connsiteX26" fmla="*/ 900112 w 4362389"/>
              <a:gd name="connsiteY26" fmla="*/ 114300 h 3851067"/>
              <a:gd name="connsiteX27" fmla="*/ 914400 w 4362389"/>
              <a:gd name="connsiteY27" fmla="*/ 185737 h 3851067"/>
              <a:gd name="connsiteX28" fmla="*/ 738187 w 4362389"/>
              <a:gd name="connsiteY28" fmla="*/ 500062 h 3851067"/>
              <a:gd name="connsiteX29" fmla="*/ 690562 w 4362389"/>
              <a:gd name="connsiteY29" fmla="*/ 566737 h 3851067"/>
              <a:gd name="connsiteX30" fmla="*/ 628650 w 4362389"/>
              <a:gd name="connsiteY30" fmla="*/ 628650 h 3851067"/>
              <a:gd name="connsiteX31" fmla="*/ 552450 w 4362389"/>
              <a:gd name="connsiteY31" fmla="*/ 642937 h 3851067"/>
              <a:gd name="connsiteX32" fmla="*/ 500062 w 4362389"/>
              <a:gd name="connsiteY32" fmla="*/ 628650 h 3851067"/>
              <a:gd name="connsiteX33" fmla="*/ 461962 w 4362389"/>
              <a:gd name="connsiteY33" fmla="*/ 590550 h 3851067"/>
              <a:gd name="connsiteX34" fmla="*/ 509587 w 4362389"/>
              <a:gd name="connsiteY34" fmla="*/ 714375 h 3851067"/>
              <a:gd name="connsiteX35" fmla="*/ 71437 w 4362389"/>
              <a:gd name="connsiteY35" fmla="*/ 681037 h 3851067"/>
              <a:gd name="connsiteX36" fmla="*/ 0 w 4362389"/>
              <a:gd name="connsiteY36" fmla="*/ 690562 h 3851067"/>
              <a:gd name="connsiteX37" fmla="*/ 95250 w 4362389"/>
              <a:gd name="connsiteY37" fmla="*/ 885825 h 3851067"/>
              <a:gd name="connsiteX38" fmla="*/ 214312 w 4362389"/>
              <a:gd name="connsiteY38" fmla="*/ 1123950 h 3851067"/>
              <a:gd name="connsiteX39" fmla="*/ 404812 w 4362389"/>
              <a:gd name="connsiteY39" fmla="*/ 1362075 h 3851067"/>
              <a:gd name="connsiteX40" fmla="*/ 1295400 w 4362389"/>
              <a:gd name="connsiteY40" fmla="*/ 2543175 h 3851067"/>
              <a:gd name="connsiteX41" fmla="*/ 1281112 w 4362389"/>
              <a:gd name="connsiteY41" fmla="*/ 2371725 h 3851067"/>
              <a:gd name="connsiteX42" fmla="*/ 1333500 w 4362389"/>
              <a:gd name="connsiteY42" fmla="*/ 2262187 h 3851067"/>
              <a:gd name="connsiteX43" fmla="*/ 1328737 w 4362389"/>
              <a:gd name="connsiteY43" fmla="*/ 2181225 h 3851067"/>
              <a:gd name="connsiteX44" fmla="*/ 1443037 w 4362389"/>
              <a:gd name="connsiteY44" fmla="*/ 2286000 h 3851067"/>
              <a:gd name="connsiteX45" fmla="*/ 1495425 w 4362389"/>
              <a:gd name="connsiteY45" fmla="*/ 2195512 h 3851067"/>
              <a:gd name="connsiteX46" fmla="*/ 1614487 w 4362389"/>
              <a:gd name="connsiteY46" fmla="*/ 2224087 h 3851067"/>
              <a:gd name="connsiteX47" fmla="*/ 1695450 w 4362389"/>
              <a:gd name="connsiteY47" fmla="*/ 2290762 h 3851067"/>
              <a:gd name="connsiteX48" fmla="*/ 2857500 w 4362389"/>
              <a:gd name="connsiteY48" fmla="*/ 3095625 h 3851067"/>
              <a:gd name="connsiteX49" fmla="*/ 2924175 w 4362389"/>
              <a:gd name="connsiteY49" fmla="*/ 3128962 h 3851067"/>
              <a:gd name="connsiteX50" fmla="*/ 3000375 w 4362389"/>
              <a:gd name="connsiteY50" fmla="*/ 3105150 h 3851067"/>
              <a:gd name="connsiteX51" fmla="*/ 3119437 w 4362389"/>
              <a:gd name="connsiteY51" fmla="*/ 3038475 h 3851067"/>
              <a:gd name="connsiteX52" fmla="*/ 3181350 w 4362389"/>
              <a:gd name="connsiteY52" fmla="*/ 2990850 h 3851067"/>
              <a:gd name="connsiteX53" fmla="*/ 3209925 w 4362389"/>
              <a:gd name="connsiteY53" fmla="*/ 2909887 h 3851067"/>
              <a:gd name="connsiteX54" fmla="*/ 3233737 w 4362389"/>
              <a:gd name="connsiteY54" fmla="*/ 2847975 h 3851067"/>
              <a:gd name="connsiteX55" fmla="*/ 3328987 w 4362389"/>
              <a:gd name="connsiteY55" fmla="*/ 2733675 h 3851067"/>
              <a:gd name="connsiteX56" fmla="*/ 3414712 w 4362389"/>
              <a:gd name="connsiteY56" fmla="*/ 2643187 h 3851067"/>
              <a:gd name="connsiteX57" fmla="*/ 3471862 w 4362389"/>
              <a:gd name="connsiteY57" fmla="*/ 2600325 h 3851067"/>
              <a:gd name="connsiteX58" fmla="*/ 3529012 w 4362389"/>
              <a:gd name="connsiteY58" fmla="*/ 2600325 h 3851067"/>
              <a:gd name="connsiteX59" fmla="*/ 3614737 w 4362389"/>
              <a:gd name="connsiteY59" fmla="*/ 2633662 h 3851067"/>
              <a:gd name="connsiteX60" fmla="*/ 3757612 w 4362389"/>
              <a:gd name="connsiteY60" fmla="*/ 2867025 h 3851067"/>
              <a:gd name="connsiteX61" fmla="*/ 3838575 w 4362389"/>
              <a:gd name="connsiteY61" fmla="*/ 3000375 h 3851067"/>
              <a:gd name="connsiteX62" fmla="*/ 3886200 w 4362389"/>
              <a:gd name="connsiteY62" fmla="*/ 3081337 h 3851067"/>
              <a:gd name="connsiteX63" fmla="*/ 3914775 w 4362389"/>
              <a:gd name="connsiteY63" fmla="*/ 3186112 h 3851067"/>
              <a:gd name="connsiteX64" fmla="*/ 3992922 w 4362389"/>
              <a:gd name="connsiteY64" fmla="*/ 3769242 h 3851067"/>
              <a:gd name="connsiteX65" fmla="*/ 3998706 w 4362389"/>
              <a:gd name="connsiteY65" fmla="*/ 3765776 h 3851067"/>
              <a:gd name="connsiteX66" fmla="*/ 4004643 w 4362389"/>
              <a:gd name="connsiteY66" fmla="*/ 3765776 h 3851067"/>
              <a:gd name="connsiteX67" fmla="*/ 4355832 w 4362389"/>
              <a:gd name="connsiteY67" fmla="*/ 3851067 h 3851067"/>
              <a:gd name="connsiteX68" fmla="*/ 4362389 w 4362389"/>
              <a:gd name="connsiteY68" fmla="*/ 3195569 h 3851067"/>
              <a:gd name="connsiteX69" fmla="*/ 4352893 w 4362389"/>
              <a:gd name="connsiteY69" fmla="*/ 3268636 h 385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362389" h="3851067">
                <a:moveTo>
                  <a:pt x="4352893" y="3268636"/>
                </a:moveTo>
                <a:lnTo>
                  <a:pt x="4310031" y="736579"/>
                </a:lnTo>
                <a:lnTo>
                  <a:pt x="4236212" y="654441"/>
                </a:lnTo>
                <a:cubicBezTo>
                  <a:pt x="4230274" y="633267"/>
                  <a:pt x="4218181" y="502407"/>
                  <a:pt x="4146929" y="527395"/>
                </a:cubicBezTo>
                <a:lnTo>
                  <a:pt x="2938462" y="185737"/>
                </a:lnTo>
                <a:lnTo>
                  <a:pt x="2886075" y="633412"/>
                </a:lnTo>
                <a:lnTo>
                  <a:pt x="2814637" y="628650"/>
                </a:lnTo>
                <a:lnTo>
                  <a:pt x="2695575" y="609600"/>
                </a:lnTo>
                <a:lnTo>
                  <a:pt x="2586037" y="657225"/>
                </a:lnTo>
                <a:lnTo>
                  <a:pt x="2428875" y="690562"/>
                </a:lnTo>
                <a:lnTo>
                  <a:pt x="2266950" y="666750"/>
                </a:lnTo>
                <a:lnTo>
                  <a:pt x="2114550" y="633412"/>
                </a:lnTo>
                <a:lnTo>
                  <a:pt x="2019300" y="571500"/>
                </a:lnTo>
                <a:lnTo>
                  <a:pt x="1828800" y="514350"/>
                </a:lnTo>
                <a:lnTo>
                  <a:pt x="1566862" y="385762"/>
                </a:lnTo>
                <a:lnTo>
                  <a:pt x="1490662" y="400050"/>
                </a:lnTo>
                <a:lnTo>
                  <a:pt x="1419225" y="228600"/>
                </a:lnTo>
                <a:lnTo>
                  <a:pt x="1376362" y="242887"/>
                </a:lnTo>
                <a:lnTo>
                  <a:pt x="1333500" y="252412"/>
                </a:lnTo>
                <a:lnTo>
                  <a:pt x="1300162" y="242887"/>
                </a:lnTo>
                <a:lnTo>
                  <a:pt x="1309687" y="195262"/>
                </a:lnTo>
                <a:cubicBezTo>
                  <a:pt x="1319597" y="155622"/>
                  <a:pt x="1306121" y="157162"/>
                  <a:pt x="1323975" y="157162"/>
                </a:cubicBezTo>
                <a:lnTo>
                  <a:pt x="1338262" y="142875"/>
                </a:lnTo>
                <a:lnTo>
                  <a:pt x="1295400" y="76200"/>
                </a:lnTo>
                <a:lnTo>
                  <a:pt x="1252537" y="66675"/>
                </a:lnTo>
                <a:lnTo>
                  <a:pt x="1171575" y="0"/>
                </a:lnTo>
                <a:lnTo>
                  <a:pt x="900112" y="114300"/>
                </a:lnTo>
                <a:lnTo>
                  <a:pt x="914400" y="185737"/>
                </a:lnTo>
                <a:lnTo>
                  <a:pt x="738187" y="500062"/>
                </a:lnTo>
                <a:cubicBezTo>
                  <a:pt x="694466" y="568073"/>
                  <a:pt x="721746" y="566737"/>
                  <a:pt x="690562" y="566737"/>
                </a:cubicBezTo>
                <a:lnTo>
                  <a:pt x="628650" y="628650"/>
                </a:lnTo>
                <a:lnTo>
                  <a:pt x="552450" y="642937"/>
                </a:lnTo>
                <a:lnTo>
                  <a:pt x="500062" y="628650"/>
                </a:lnTo>
                <a:lnTo>
                  <a:pt x="461962" y="590550"/>
                </a:lnTo>
                <a:lnTo>
                  <a:pt x="509587" y="714375"/>
                </a:lnTo>
                <a:lnTo>
                  <a:pt x="71437" y="681037"/>
                </a:lnTo>
                <a:lnTo>
                  <a:pt x="0" y="690562"/>
                </a:lnTo>
                <a:lnTo>
                  <a:pt x="95250" y="885825"/>
                </a:lnTo>
                <a:cubicBezTo>
                  <a:pt x="210237" y="1125381"/>
                  <a:pt x="121505" y="1123950"/>
                  <a:pt x="214312" y="1123950"/>
                </a:cubicBezTo>
                <a:lnTo>
                  <a:pt x="404812" y="1362075"/>
                </a:lnTo>
                <a:lnTo>
                  <a:pt x="1295400" y="2543175"/>
                </a:lnTo>
                <a:cubicBezTo>
                  <a:pt x="1276175" y="2370147"/>
                  <a:pt x="1218848" y="2371725"/>
                  <a:pt x="1281112" y="2371725"/>
                </a:cubicBezTo>
                <a:lnTo>
                  <a:pt x="1333500" y="2262187"/>
                </a:lnTo>
                <a:lnTo>
                  <a:pt x="1328737" y="2181225"/>
                </a:lnTo>
                <a:lnTo>
                  <a:pt x="1443037" y="2286000"/>
                </a:lnTo>
                <a:lnTo>
                  <a:pt x="1495425" y="2195512"/>
                </a:lnTo>
                <a:lnTo>
                  <a:pt x="1614487" y="2224087"/>
                </a:lnTo>
                <a:lnTo>
                  <a:pt x="1695450" y="2290762"/>
                </a:lnTo>
                <a:lnTo>
                  <a:pt x="2857500" y="3095625"/>
                </a:lnTo>
                <a:cubicBezTo>
                  <a:pt x="2921324" y="3134902"/>
                  <a:pt x="2902277" y="3150860"/>
                  <a:pt x="2924175" y="3128962"/>
                </a:cubicBezTo>
                <a:lnTo>
                  <a:pt x="3000375" y="3105150"/>
                </a:lnTo>
                <a:lnTo>
                  <a:pt x="3119437" y="3038475"/>
                </a:lnTo>
                <a:cubicBezTo>
                  <a:pt x="3174174" y="2988714"/>
                  <a:pt x="3148225" y="2990850"/>
                  <a:pt x="3181350" y="2990850"/>
                </a:cubicBezTo>
                <a:lnTo>
                  <a:pt x="3209925" y="2909887"/>
                </a:lnTo>
                <a:cubicBezTo>
                  <a:pt x="3229685" y="2850607"/>
                  <a:pt x="3214776" y="2866936"/>
                  <a:pt x="3233737" y="2847975"/>
                </a:cubicBezTo>
                <a:cubicBezTo>
                  <a:pt x="3326545" y="2740514"/>
                  <a:pt x="3303589" y="2784476"/>
                  <a:pt x="3328987" y="2733675"/>
                </a:cubicBezTo>
                <a:lnTo>
                  <a:pt x="3414712" y="2643187"/>
                </a:lnTo>
                <a:lnTo>
                  <a:pt x="3471862" y="2600325"/>
                </a:lnTo>
                <a:lnTo>
                  <a:pt x="3529012" y="2600325"/>
                </a:lnTo>
                <a:lnTo>
                  <a:pt x="3614737" y="2633662"/>
                </a:lnTo>
                <a:lnTo>
                  <a:pt x="3757612" y="2867025"/>
                </a:lnTo>
                <a:cubicBezTo>
                  <a:pt x="3839421" y="2996956"/>
                  <a:pt x="3838575" y="2944961"/>
                  <a:pt x="3838575" y="3000375"/>
                </a:cubicBezTo>
                <a:lnTo>
                  <a:pt x="3886200" y="3081337"/>
                </a:lnTo>
                <a:lnTo>
                  <a:pt x="3914775" y="3186112"/>
                </a:lnTo>
                <a:lnTo>
                  <a:pt x="3992922" y="3769242"/>
                </a:lnTo>
                <a:cubicBezTo>
                  <a:pt x="3994850" y="3768087"/>
                  <a:pt x="4068556" y="3787795"/>
                  <a:pt x="3998706" y="3765776"/>
                </a:cubicBezTo>
                <a:cubicBezTo>
                  <a:pt x="4000685" y="3765776"/>
                  <a:pt x="4133819" y="3768827"/>
                  <a:pt x="4004643" y="3765776"/>
                </a:cubicBezTo>
                <a:lnTo>
                  <a:pt x="4355832" y="3851067"/>
                </a:lnTo>
                <a:cubicBezTo>
                  <a:pt x="4358018" y="3632568"/>
                  <a:pt x="4360203" y="3414068"/>
                  <a:pt x="4362389" y="3195569"/>
                </a:cubicBezTo>
                <a:lnTo>
                  <a:pt x="4352893" y="3268636"/>
                </a:lnTo>
                <a:close/>
              </a:path>
            </a:pathLst>
          </a:cu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57349" name="setores_txt"/>
          <p:cNvGrpSpPr>
            <a:grpSpLocks/>
          </p:cNvGrpSpPr>
          <p:nvPr/>
        </p:nvGrpSpPr>
        <p:grpSpPr bwMode="auto">
          <a:xfrm>
            <a:off x="4639043" y="2411953"/>
            <a:ext cx="1577730" cy="2970911"/>
            <a:chOff x="4639054" y="2411699"/>
            <a:chExt cx="1577749" cy="2971569"/>
          </a:xfrm>
        </p:grpSpPr>
        <p:sp>
          <p:nvSpPr>
            <p:cNvPr id="77" name="CaixaDeTexto 76"/>
            <p:cNvSpPr txBox="1"/>
            <p:nvPr/>
          </p:nvSpPr>
          <p:spPr>
            <a:xfrm>
              <a:off x="4644016" y="4067088"/>
              <a:ext cx="997854" cy="307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  <a:t>Ipiranga</a:t>
              </a:r>
              <a:endParaRPr lang="pt-BR" sz="1400" b="1" dirty="0">
                <a:solidFill>
                  <a:srgbClr val="860000"/>
                </a:solidFill>
                <a:latin typeface="Myriad Pro" pitchFamily="34" charset="0"/>
              </a:endParaRPr>
            </a:p>
          </p:txBody>
        </p:sp>
        <p:sp>
          <p:nvSpPr>
            <p:cNvPr id="79" name="CaixaDeTexto 78"/>
            <p:cNvSpPr txBox="1"/>
            <p:nvPr/>
          </p:nvSpPr>
          <p:spPr>
            <a:xfrm>
              <a:off x="5004063" y="5075423"/>
              <a:ext cx="1212740" cy="307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  <a:t>Vila </a:t>
              </a:r>
              <a:r>
                <a:rPr lang="pt-BR" sz="1400" b="1" dirty="0">
                  <a:solidFill>
                    <a:srgbClr val="860000"/>
                  </a:solidFill>
                  <a:latin typeface="Myriad Pro" pitchFamily="34" charset="0"/>
                </a:rPr>
                <a:t>Carioca</a:t>
              </a:r>
            </a:p>
          </p:txBody>
        </p:sp>
        <p:sp>
          <p:nvSpPr>
            <p:cNvPr id="80" name="CaixaDeTexto 79"/>
            <p:cNvSpPr txBox="1"/>
            <p:nvPr/>
          </p:nvSpPr>
          <p:spPr>
            <a:xfrm>
              <a:off x="4869170" y="2411699"/>
              <a:ext cx="926988" cy="738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  <a:t>Parque</a:t>
              </a:r>
              <a:b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</a:br>
              <a: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  <a:t>da</a:t>
              </a:r>
              <a:b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</a:br>
              <a: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  <a:t>Mooca</a:t>
              </a:r>
              <a:endParaRPr lang="pt-BR" sz="1400" b="1" dirty="0">
                <a:solidFill>
                  <a:srgbClr val="860000"/>
                </a:solidFill>
                <a:latin typeface="Myriad Pro" pitchFamily="34" charset="0"/>
              </a:endParaRPr>
            </a:p>
          </p:txBody>
        </p:sp>
        <p:sp>
          <p:nvSpPr>
            <p:cNvPr id="81" name="CaixaDeTexto 80"/>
            <p:cNvSpPr txBox="1"/>
            <p:nvPr/>
          </p:nvSpPr>
          <p:spPr>
            <a:xfrm>
              <a:off x="4639054" y="3203382"/>
              <a:ext cx="797058" cy="5233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  <a:t>Henry</a:t>
              </a:r>
              <a:b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</a:br>
              <a:r>
                <a:rPr lang="pt-BR" sz="1400" b="1" dirty="0" smtClean="0">
                  <a:solidFill>
                    <a:srgbClr val="860000"/>
                  </a:solidFill>
                  <a:latin typeface="Myriad Pro" pitchFamily="34" charset="0"/>
                </a:rPr>
                <a:t>Ford</a:t>
              </a:r>
              <a:endParaRPr lang="pt-BR" sz="1400" b="1" dirty="0">
                <a:solidFill>
                  <a:srgbClr val="860000"/>
                </a:solidFill>
                <a:latin typeface="Myriad Pro" pitchFamily="34" charset="0"/>
              </a:endParaRPr>
            </a:p>
          </p:txBody>
        </p:sp>
      </p:grpSp>
      <p:grpSp>
        <p:nvGrpSpPr>
          <p:cNvPr id="57350" name="perimetro-txt" hidden="1"/>
          <p:cNvGrpSpPr>
            <a:grpSpLocks/>
          </p:cNvGrpSpPr>
          <p:nvPr/>
        </p:nvGrpSpPr>
        <p:grpSpPr bwMode="auto">
          <a:xfrm>
            <a:off x="1646238" y="749300"/>
            <a:ext cx="4673600" cy="5145088"/>
            <a:chOff x="1646287" y="749267"/>
            <a:chExt cx="4673823" cy="5145152"/>
          </a:xfrm>
        </p:grpSpPr>
        <p:sp>
          <p:nvSpPr>
            <p:cNvPr id="29" name="CaixaDeTexto 28"/>
            <p:cNvSpPr txBox="1"/>
            <p:nvPr/>
          </p:nvSpPr>
          <p:spPr>
            <a:xfrm rot="21187382">
              <a:off x="2321006" y="749267"/>
              <a:ext cx="2098775" cy="2762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itchFamily="34" charset="0"/>
                </a:rPr>
                <a:t>AV.ALCÂNTARA MACHADO</a:t>
              </a:r>
              <a:endPara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endParaRPr>
            </a:p>
          </p:txBody>
        </p:sp>
        <p:sp>
          <p:nvSpPr>
            <p:cNvPr id="30" name="CaixaDeTexto 29"/>
            <p:cNvSpPr txBox="1"/>
            <p:nvPr/>
          </p:nvSpPr>
          <p:spPr>
            <a:xfrm rot="2249151">
              <a:off x="3986374" y="1831955"/>
              <a:ext cx="2333736" cy="2778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pt-BR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itchFamily="34" charset="0"/>
                </a:rPr>
                <a:t>AV. PAES DE BARROS</a:t>
              </a:r>
            </a:p>
          </p:txBody>
        </p:sp>
        <p:sp>
          <p:nvSpPr>
            <p:cNvPr id="31" name="CaixaDeTexto 30"/>
            <p:cNvSpPr txBox="1"/>
            <p:nvPr/>
          </p:nvSpPr>
          <p:spPr>
            <a:xfrm rot="2575080">
              <a:off x="4284838" y="5618191"/>
              <a:ext cx="1714582" cy="2762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itchFamily="34" charset="0"/>
                </a:rPr>
                <a:t>AV. </a:t>
              </a:r>
              <a:r>
                <a:rPr lang="pt-BR" sz="12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itchFamily="34" charset="0"/>
                </a:rPr>
                <a:t>ALM.DELAMARE</a:t>
              </a:r>
              <a:endPara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endParaRPr>
            </a:p>
          </p:txBody>
        </p:sp>
        <p:sp>
          <p:nvSpPr>
            <p:cNvPr id="32" name="CaixaDeTexto 31"/>
            <p:cNvSpPr txBox="1"/>
            <p:nvPr/>
          </p:nvSpPr>
          <p:spPr>
            <a:xfrm rot="5187485">
              <a:off x="2129762" y="3842546"/>
              <a:ext cx="3368717" cy="2778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itchFamily="34" charset="0"/>
                </a:rPr>
                <a:t>AV. D. PEDRO                  AV. NAZARÉ 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 rot="1652662">
              <a:off x="1646287" y="2031983"/>
              <a:ext cx="2333736" cy="2762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itchFamily="34" charset="0"/>
                </a:rPr>
                <a:t>RUA DO LAVAPÉS</a:t>
              </a:r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5796136" y="4230737"/>
            <a:ext cx="1285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 smtClean="0">
                <a:solidFill>
                  <a:srgbClr val="860000"/>
                </a:solidFill>
                <a:latin typeface="Myriad Pro" pitchFamily="34" charset="0"/>
              </a:rPr>
              <a:t>Vila </a:t>
            </a:r>
            <a:r>
              <a:rPr lang="pt-BR" sz="1400" b="1" dirty="0">
                <a:solidFill>
                  <a:srgbClr val="860000"/>
                </a:solidFill>
                <a:latin typeface="Myriad Pro" pitchFamily="34" charset="0"/>
              </a:rPr>
              <a:t>Prudente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683568" y="3870697"/>
            <a:ext cx="2744787" cy="723900"/>
          </a:xfrm>
          <a:prstGeom prst="rect">
            <a:avLst/>
          </a:prstGeom>
          <a:solidFill>
            <a:srgbClr val="F3CC5F">
              <a:alpha val="27059"/>
            </a:srgbClr>
          </a:solidFill>
        </p:spPr>
        <p:txBody>
          <a:bodyPr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64.204 habitantes</a:t>
            </a:r>
          </a:p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87.826 empregos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107504" y="3439467"/>
            <a:ext cx="649287" cy="503238"/>
          </a:xfrm>
          <a:prstGeom prst="ellipse">
            <a:avLst/>
          </a:prstGeom>
          <a:solidFill>
            <a:srgbClr val="F3C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1,4 </a:t>
            </a:r>
            <a:r>
              <a:rPr lang="pt-BR" b="1" dirty="0">
                <a:solidFill>
                  <a:schemeClr val="bg1"/>
                </a:solidFill>
              </a:rPr>
              <a:t>empregos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Imagem 12" descr="icon_cinza_42.png"/>
          <p:cNvPicPr>
            <a:picLocks noChangeAspect="1"/>
          </p:cNvPicPr>
          <p:nvPr/>
        </p:nvPicPr>
        <p:blipFill>
          <a:blip r:embed="rId3" cstate="print">
            <a:lum bright="100000"/>
          </a:blip>
          <a:srcRect/>
          <a:stretch>
            <a:fillRect/>
          </a:stretch>
        </p:blipFill>
        <p:spPr bwMode="auto">
          <a:xfrm>
            <a:off x="43956" y="54273"/>
            <a:ext cx="527370" cy="527370"/>
          </a:xfrm>
          <a:prstGeom prst="rect">
            <a:avLst/>
          </a:prstGeom>
          <a:solidFill>
            <a:srgbClr val="FDDD83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539552" y="69662"/>
            <a:ext cx="8604448" cy="338554"/>
          </a:xfrm>
          <a:prstGeom prst="rect">
            <a:avLst/>
          </a:prstGeom>
          <a:solidFill>
            <a:srgbClr val="860000">
              <a:alpha val="16863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1600" b="1" cap="all" dirty="0">
                <a:solidFill>
                  <a:srgbClr val="FDDD83"/>
                </a:solidFill>
                <a:latin typeface="Myriad Pro" pitchFamily="34" charset="0"/>
              </a:rPr>
              <a:t>Relação empregos / habitantes </a:t>
            </a:r>
            <a:r>
              <a:rPr lang="pt-BR" altLang="pt-BR" sz="1600" b="1" cap="all" dirty="0" smtClean="0">
                <a:solidFill>
                  <a:srgbClr val="FDDD83"/>
                </a:solidFill>
                <a:latin typeface="Myriad Pro" pitchFamily="34" charset="0"/>
              </a:rPr>
              <a:t>– SETORES Subprefeitura vila prudente</a:t>
            </a:r>
            <a:endParaRPr lang="pt-BR" altLang="pt-BR" sz="1600" cap="all" dirty="0">
              <a:solidFill>
                <a:srgbClr val="FDDD83"/>
              </a:solidFill>
              <a:latin typeface="Myriad Pro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34281" y="3038539"/>
            <a:ext cx="937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107504" y="5167659"/>
            <a:ext cx="649288" cy="503238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0,87 empregos /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34281" y="4806801"/>
            <a:ext cx="937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2040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6064" y="5595694"/>
            <a:ext cx="2852291" cy="723275"/>
          </a:xfrm>
          <a:prstGeom prst="rect">
            <a:avLst/>
          </a:prstGeom>
          <a:solidFill>
            <a:srgbClr val="860000">
              <a:alpha val="27059"/>
            </a:srgbClr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179.709 habitantes </a:t>
            </a:r>
          </a:p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155.478 empregos 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VC_fotoaerea.jpg"/>
          <p:cNvPicPr>
            <a:picLocks noChangeAspect="1"/>
          </p:cNvPicPr>
          <p:nvPr/>
        </p:nvPicPr>
        <p:blipFill>
          <a:blip r:embed="rId2" cstate="print"/>
          <a:srcRect l="3377" r="10182" b="1299"/>
          <a:stretch>
            <a:fillRect/>
          </a:stretch>
        </p:blipFill>
        <p:spPr>
          <a:xfrm>
            <a:off x="0" y="0"/>
            <a:ext cx="9144000" cy="64452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setores"/>
          <p:cNvGrpSpPr/>
          <p:nvPr/>
        </p:nvGrpSpPr>
        <p:grpSpPr>
          <a:xfrm>
            <a:off x="2500298" y="722295"/>
            <a:ext cx="3885507" cy="5059027"/>
            <a:chOff x="2548393" y="783203"/>
            <a:chExt cx="3885507" cy="5059027"/>
          </a:xfrm>
          <a:noFill/>
        </p:grpSpPr>
        <p:sp>
          <p:nvSpPr>
            <p:cNvPr id="19" name="Forma livre 18"/>
            <p:cNvSpPr/>
            <p:nvPr/>
          </p:nvSpPr>
          <p:spPr>
            <a:xfrm>
              <a:off x="2802835" y="783203"/>
              <a:ext cx="1924298" cy="1610140"/>
            </a:xfrm>
            <a:custGeom>
              <a:avLst/>
              <a:gdLst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00970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00970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00970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00970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00970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00970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872376 w 1924298"/>
                <a:gd name="connsiteY2" fmla="*/ 1347747 h 1610140"/>
                <a:gd name="connsiteX3" fmla="*/ 1578334 w 1924298"/>
                <a:gd name="connsiteY3" fmla="*/ 1463040 h 1610140"/>
                <a:gd name="connsiteX4" fmla="*/ 1526650 w 1924298"/>
                <a:gd name="connsiteY4" fmla="*/ 1467016 h 1610140"/>
                <a:gd name="connsiteX5" fmla="*/ 1335819 w 1924298"/>
                <a:gd name="connsiteY5" fmla="*/ 1546529 h 1610140"/>
                <a:gd name="connsiteX6" fmla="*/ 1343770 w 1924298"/>
                <a:gd name="connsiteY6" fmla="*/ 1578334 h 1610140"/>
                <a:gd name="connsiteX7" fmla="*/ 1300038 w 1924298"/>
                <a:gd name="connsiteY7" fmla="*/ 1610140 h 1610140"/>
                <a:gd name="connsiteX8" fmla="*/ 1256306 w 1924298"/>
                <a:gd name="connsiteY8" fmla="*/ 1554480 h 1610140"/>
                <a:gd name="connsiteX9" fmla="*/ 1001864 w 1924298"/>
                <a:gd name="connsiteY9" fmla="*/ 1069451 h 1610140"/>
                <a:gd name="connsiteX10" fmla="*/ 970059 w 1924298"/>
                <a:gd name="connsiteY10" fmla="*/ 981987 h 1610140"/>
                <a:gd name="connsiteX11" fmla="*/ 910424 w 1924298"/>
                <a:gd name="connsiteY11" fmla="*/ 878620 h 1610140"/>
                <a:gd name="connsiteX12" fmla="*/ 842838 w 1924298"/>
                <a:gd name="connsiteY12" fmla="*/ 807058 h 1610140"/>
                <a:gd name="connsiteX13" fmla="*/ 759349 w 1924298"/>
                <a:gd name="connsiteY13" fmla="*/ 755374 h 1610140"/>
                <a:gd name="connsiteX14" fmla="*/ 329979 w 1924298"/>
                <a:gd name="connsiteY14" fmla="*/ 608275 h 1610140"/>
                <a:gd name="connsiteX15" fmla="*/ 202758 w 1924298"/>
                <a:gd name="connsiteY15" fmla="*/ 540689 h 1610140"/>
                <a:gd name="connsiteX16" fmla="*/ 79513 w 1924298"/>
                <a:gd name="connsiteY16" fmla="*/ 433347 h 1610140"/>
                <a:gd name="connsiteX17" fmla="*/ 0 w 1924298"/>
                <a:gd name="connsiteY17" fmla="*/ 341907 h 1610140"/>
                <a:gd name="connsiteX18" fmla="*/ 27829 w 1924298"/>
                <a:gd name="connsiteY18" fmla="*/ 298174 h 1610140"/>
                <a:gd name="connsiteX19" fmla="*/ 63610 w 1924298"/>
                <a:gd name="connsiteY19" fmla="*/ 278296 h 1610140"/>
                <a:gd name="connsiteX20" fmla="*/ 826935 w 1924298"/>
                <a:gd name="connsiteY20" fmla="*/ 373712 h 1610140"/>
                <a:gd name="connsiteX21" fmla="*/ 938254 w 1924298"/>
                <a:gd name="connsiteY21" fmla="*/ 377687 h 1610140"/>
                <a:gd name="connsiteX22" fmla="*/ 1049572 w 1924298"/>
                <a:gd name="connsiteY22" fmla="*/ 361785 h 1610140"/>
                <a:gd name="connsiteX23" fmla="*/ 1681701 w 1924298"/>
                <a:gd name="connsiteY23" fmla="*/ 0 h 1610140"/>
                <a:gd name="connsiteX24" fmla="*/ 1892410 w 1924298"/>
                <a:gd name="connsiteY24" fmla="*/ 258418 h 1610140"/>
                <a:gd name="connsiteX25" fmla="*/ 1920240 w 1924298"/>
                <a:gd name="connsiteY25" fmla="*/ 337931 h 1610140"/>
                <a:gd name="connsiteX26" fmla="*/ 1924215 w 1924298"/>
                <a:gd name="connsiteY26" fmla="*/ 397566 h 1610140"/>
                <a:gd name="connsiteX27" fmla="*/ 1876508 w 1924298"/>
                <a:gd name="connsiteY27" fmla="*/ 767301 h 1610140"/>
                <a:gd name="connsiteX28" fmla="*/ 1876508 w 1924298"/>
                <a:gd name="connsiteY28" fmla="*/ 822960 h 1610140"/>
                <a:gd name="connsiteX29" fmla="*/ 1880483 w 1924298"/>
                <a:gd name="connsiteY29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713473 w 1924298"/>
                <a:gd name="connsiteY2" fmla="*/ 982048 h 1610140"/>
                <a:gd name="connsiteX3" fmla="*/ 1872376 w 1924298"/>
                <a:gd name="connsiteY3" fmla="*/ 1347747 h 1610140"/>
                <a:gd name="connsiteX4" fmla="*/ 1578334 w 1924298"/>
                <a:gd name="connsiteY4" fmla="*/ 1463040 h 1610140"/>
                <a:gd name="connsiteX5" fmla="*/ 1526650 w 1924298"/>
                <a:gd name="connsiteY5" fmla="*/ 1467016 h 1610140"/>
                <a:gd name="connsiteX6" fmla="*/ 1335819 w 1924298"/>
                <a:gd name="connsiteY6" fmla="*/ 1546529 h 1610140"/>
                <a:gd name="connsiteX7" fmla="*/ 1343770 w 1924298"/>
                <a:gd name="connsiteY7" fmla="*/ 1578334 h 1610140"/>
                <a:gd name="connsiteX8" fmla="*/ 1300038 w 1924298"/>
                <a:gd name="connsiteY8" fmla="*/ 1610140 h 1610140"/>
                <a:gd name="connsiteX9" fmla="*/ 1256306 w 1924298"/>
                <a:gd name="connsiteY9" fmla="*/ 1554480 h 1610140"/>
                <a:gd name="connsiteX10" fmla="*/ 1001864 w 1924298"/>
                <a:gd name="connsiteY10" fmla="*/ 1069451 h 1610140"/>
                <a:gd name="connsiteX11" fmla="*/ 970059 w 1924298"/>
                <a:gd name="connsiteY11" fmla="*/ 981987 h 1610140"/>
                <a:gd name="connsiteX12" fmla="*/ 910424 w 1924298"/>
                <a:gd name="connsiteY12" fmla="*/ 878620 h 1610140"/>
                <a:gd name="connsiteX13" fmla="*/ 842838 w 1924298"/>
                <a:gd name="connsiteY13" fmla="*/ 807058 h 1610140"/>
                <a:gd name="connsiteX14" fmla="*/ 759349 w 1924298"/>
                <a:gd name="connsiteY14" fmla="*/ 755374 h 1610140"/>
                <a:gd name="connsiteX15" fmla="*/ 329979 w 1924298"/>
                <a:gd name="connsiteY15" fmla="*/ 608275 h 1610140"/>
                <a:gd name="connsiteX16" fmla="*/ 202758 w 1924298"/>
                <a:gd name="connsiteY16" fmla="*/ 540689 h 1610140"/>
                <a:gd name="connsiteX17" fmla="*/ 79513 w 1924298"/>
                <a:gd name="connsiteY17" fmla="*/ 433347 h 1610140"/>
                <a:gd name="connsiteX18" fmla="*/ 0 w 1924298"/>
                <a:gd name="connsiteY18" fmla="*/ 341907 h 1610140"/>
                <a:gd name="connsiteX19" fmla="*/ 27829 w 1924298"/>
                <a:gd name="connsiteY19" fmla="*/ 298174 h 1610140"/>
                <a:gd name="connsiteX20" fmla="*/ 63610 w 1924298"/>
                <a:gd name="connsiteY20" fmla="*/ 278296 h 1610140"/>
                <a:gd name="connsiteX21" fmla="*/ 826935 w 1924298"/>
                <a:gd name="connsiteY21" fmla="*/ 373712 h 1610140"/>
                <a:gd name="connsiteX22" fmla="*/ 938254 w 1924298"/>
                <a:gd name="connsiteY22" fmla="*/ 377687 h 1610140"/>
                <a:gd name="connsiteX23" fmla="*/ 1049572 w 1924298"/>
                <a:gd name="connsiteY23" fmla="*/ 361785 h 1610140"/>
                <a:gd name="connsiteX24" fmla="*/ 1681701 w 1924298"/>
                <a:gd name="connsiteY24" fmla="*/ 0 h 1610140"/>
                <a:gd name="connsiteX25" fmla="*/ 1892410 w 1924298"/>
                <a:gd name="connsiteY25" fmla="*/ 258418 h 1610140"/>
                <a:gd name="connsiteX26" fmla="*/ 1920240 w 1924298"/>
                <a:gd name="connsiteY26" fmla="*/ 337931 h 1610140"/>
                <a:gd name="connsiteX27" fmla="*/ 1924215 w 1924298"/>
                <a:gd name="connsiteY27" fmla="*/ 397566 h 1610140"/>
                <a:gd name="connsiteX28" fmla="*/ 1876508 w 1924298"/>
                <a:gd name="connsiteY28" fmla="*/ 767301 h 1610140"/>
                <a:gd name="connsiteX29" fmla="*/ 1876508 w 1924298"/>
                <a:gd name="connsiteY29" fmla="*/ 822960 h 1610140"/>
                <a:gd name="connsiteX30" fmla="*/ 1880483 w 1924298"/>
                <a:gd name="connsiteY30" fmla="*/ 906449 h 1610140"/>
                <a:gd name="connsiteX0" fmla="*/ 1880483 w 1924298"/>
                <a:gd name="connsiteY0" fmla="*/ 906449 h 1610140"/>
                <a:gd name="connsiteX1" fmla="*/ 1637968 w 1924298"/>
                <a:gd name="connsiteY1" fmla="*/ 981987 h 1610140"/>
                <a:gd name="connsiteX2" fmla="*/ 1709942 w 1924298"/>
                <a:gd name="connsiteY2" fmla="*/ 982048 h 1610140"/>
                <a:gd name="connsiteX3" fmla="*/ 1713473 w 1924298"/>
                <a:gd name="connsiteY3" fmla="*/ 982048 h 1610140"/>
                <a:gd name="connsiteX4" fmla="*/ 1872376 w 1924298"/>
                <a:gd name="connsiteY4" fmla="*/ 1347747 h 1610140"/>
                <a:gd name="connsiteX5" fmla="*/ 1578334 w 1924298"/>
                <a:gd name="connsiteY5" fmla="*/ 1463040 h 1610140"/>
                <a:gd name="connsiteX6" fmla="*/ 1526650 w 1924298"/>
                <a:gd name="connsiteY6" fmla="*/ 1467016 h 1610140"/>
                <a:gd name="connsiteX7" fmla="*/ 1335819 w 1924298"/>
                <a:gd name="connsiteY7" fmla="*/ 1546529 h 1610140"/>
                <a:gd name="connsiteX8" fmla="*/ 1343770 w 1924298"/>
                <a:gd name="connsiteY8" fmla="*/ 1578334 h 1610140"/>
                <a:gd name="connsiteX9" fmla="*/ 1300038 w 1924298"/>
                <a:gd name="connsiteY9" fmla="*/ 1610140 h 1610140"/>
                <a:gd name="connsiteX10" fmla="*/ 1256306 w 1924298"/>
                <a:gd name="connsiteY10" fmla="*/ 1554480 h 1610140"/>
                <a:gd name="connsiteX11" fmla="*/ 1001864 w 1924298"/>
                <a:gd name="connsiteY11" fmla="*/ 1069451 h 1610140"/>
                <a:gd name="connsiteX12" fmla="*/ 970059 w 1924298"/>
                <a:gd name="connsiteY12" fmla="*/ 981987 h 1610140"/>
                <a:gd name="connsiteX13" fmla="*/ 910424 w 1924298"/>
                <a:gd name="connsiteY13" fmla="*/ 878620 h 1610140"/>
                <a:gd name="connsiteX14" fmla="*/ 842838 w 1924298"/>
                <a:gd name="connsiteY14" fmla="*/ 807058 h 1610140"/>
                <a:gd name="connsiteX15" fmla="*/ 759349 w 1924298"/>
                <a:gd name="connsiteY15" fmla="*/ 755374 h 1610140"/>
                <a:gd name="connsiteX16" fmla="*/ 329979 w 1924298"/>
                <a:gd name="connsiteY16" fmla="*/ 608275 h 1610140"/>
                <a:gd name="connsiteX17" fmla="*/ 202758 w 1924298"/>
                <a:gd name="connsiteY17" fmla="*/ 540689 h 1610140"/>
                <a:gd name="connsiteX18" fmla="*/ 79513 w 1924298"/>
                <a:gd name="connsiteY18" fmla="*/ 433347 h 1610140"/>
                <a:gd name="connsiteX19" fmla="*/ 0 w 1924298"/>
                <a:gd name="connsiteY19" fmla="*/ 341907 h 1610140"/>
                <a:gd name="connsiteX20" fmla="*/ 27829 w 1924298"/>
                <a:gd name="connsiteY20" fmla="*/ 298174 h 1610140"/>
                <a:gd name="connsiteX21" fmla="*/ 63610 w 1924298"/>
                <a:gd name="connsiteY21" fmla="*/ 278296 h 1610140"/>
                <a:gd name="connsiteX22" fmla="*/ 826935 w 1924298"/>
                <a:gd name="connsiteY22" fmla="*/ 373712 h 1610140"/>
                <a:gd name="connsiteX23" fmla="*/ 938254 w 1924298"/>
                <a:gd name="connsiteY23" fmla="*/ 377687 h 1610140"/>
                <a:gd name="connsiteX24" fmla="*/ 1049572 w 1924298"/>
                <a:gd name="connsiteY24" fmla="*/ 361785 h 1610140"/>
                <a:gd name="connsiteX25" fmla="*/ 1681701 w 1924298"/>
                <a:gd name="connsiteY25" fmla="*/ 0 h 1610140"/>
                <a:gd name="connsiteX26" fmla="*/ 1892410 w 1924298"/>
                <a:gd name="connsiteY26" fmla="*/ 258418 h 1610140"/>
                <a:gd name="connsiteX27" fmla="*/ 1920240 w 1924298"/>
                <a:gd name="connsiteY27" fmla="*/ 337931 h 1610140"/>
                <a:gd name="connsiteX28" fmla="*/ 1924215 w 1924298"/>
                <a:gd name="connsiteY28" fmla="*/ 397566 h 1610140"/>
                <a:gd name="connsiteX29" fmla="*/ 1876508 w 1924298"/>
                <a:gd name="connsiteY29" fmla="*/ 767301 h 1610140"/>
                <a:gd name="connsiteX30" fmla="*/ 1876508 w 1924298"/>
                <a:gd name="connsiteY30" fmla="*/ 822960 h 1610140"/>
                <a:gd name="connsiteX31" fmla="*/ 1880483 w 1924298"/>
                <a:gd name="connsiteY31" fmla="*/ 906449 h 1610140"/>
                <a:gd name="connsiteX0" fmla="*/ 1880483 w 1924298"/>
                <a:gd name="connsiteY0" fmla="*/ 906449 h 1610140"/>
                <a:gd name="connsiteX1" fmla="*/ 1709942 w 1924298"/>
                <a:gd name="connsiteY1" fmla="*/ 982048 h 1610140"/>
                <a:gd name="connsiteX2" fmla="*/ 1713473 w 1924298"/>
                <a:gd name="connsiteY2" fmla="*/ 982048 h 1610140"/>
                <a:gd name="connsiteX3" fmla="*/ 1872376 w 1924298"/>
                <a:gd name="connsiteY3" fmla="*/ 1347747 h 1610140"/>
                <a:gd name="connsiteX4" fmla="*/ 1578334 w 1924298"/>
                <a:gd name="connsiteY4" fmla="*/ 1463040 h 1610140"/>
                <a:gd name="connsiteX5" fmla="*/ 1526650 w 1924298"/>
                <a:gd name="connsiteY5" fmla="*/ 1467016 h 1610140"/>
                <a:gd name="connsiteX6" fmla="*/ 1335819 w 1924298"/>
                <a:gd name="connsiteY6" fmla="*/ 1546529 h 1610140"/>
                <a:gd name="connsiteX7" fmla="*/ 1343770 w 1924298"/>
                <a:gd name="connsiteY7" fmla="*/ 1578334 h 1610140"/>
                <a:gd name="connsiteX8" fmla="*/ 1300038 w 1924298"/>
                <a:gd name="connsiteY8" fmla="*/ 1610140 h 1610140"/>
                <a:gd name="connsiteX9" fmla="*/ 1256306 w 1924298"/>
                <a:gd name="connsiteY9" fmla="*/ 1554480 h 1610140"/>
                <a:gd name="connsiteX10" fmla="*/ 1001864 w 1924298"/>
                <a:gd name="connsiteY10" fmla="*/ 1069451 h 1610140"/>
                <a:gd name="connsiteX11" fmla="*/ 970059 w 1924298"/>
                <a:gd name="connsiteY11" fmla="*/ 981987 h 1610140"/>
                <a:gd name="connsiteX12" fmla="*/ 910424 w 1924298"/>
                <a:gd name="connsiteY12" fmla="*/ 878620 h 1610140"/>
                <a:gd name="connsiteX13" fmla="*/ 842838 w 1924298"/>
                <a:gd name="connsiteY13" fmla="*/ 807058 h 1610140"/>
                <a:gd name="connsiteX14" fmla="*/ 759349 w 1924298"/>
                <a:gd name="connsiteY14" fmla="*/ 755374 h 1610140"/>
                <a:gd name="connsiteX15" fmla="*/ 329979 w 1924298"/>
                <a:gd name="connsiteY15" fmla="*/ 608275 h 1610140"/>
                <a:gd name="connsiteX16" fmla="*/ 202758 w 1924298"/>
                <a:gd name="connsiteY16" fmla="*/ 540689 h 1610140"/>
                <a:gd name="connsiteX17" fmla="*/ 79513 w 1924298"/>
                <a:gd name="connsiteY17" fmla="*/ 433347 h 1610140"/>
                <a:gd name="connsiteX18" fmla="*/ 0 w 1924298"/>
                <a:gd name="connsiteY18" fmla="*/ 341907 h 1610140"/>
                <a:gd name="connsiteX19" fmla="*/ 27829 w 1924298"/>
                <a:gd name="connsiteY19" fmla="*/ 298174 h 1610140"/>
                <a:gd name="connsiteX20" fmla="*/ 63610 w 1924298"/>
                <a:gd name="connsiteY20" fmla="*/ 278296 h 1610140"/>
                <a:gd name="connsiteX21" fmla="*/ 826935 w 1924298"/>
                <a:gd name="connsiteY21" fmla="*/ 373712 h 1610140"/>
                <a:gd name="connsiteX22" fmla="*/ 938254 w 1924298"/>
                <a:gd name="connsiteY22" fmla="*/ 377687 h 1610140"/>
                <a:gd name="connsiteX23" fmla="*/ 1049572 w 1924298"/>
                <a:gd name="connsiteY23" fmla="*/ 361785 h 1610140"/>
                <a:gd name="connsiteX24" fmla="*/ 1681701 w 1924298"/>
                <a:gd name="connsiteY24" fmla="*/ 0 h 1610140"/>
                <a:gd name="connsiteX25" fmla="*/ 1892410 w 1924298"/>
                <a:gd name="connsiteY25" fmla="*/ 258418 h 1610140"/>
                <a:gd name="connsiteX26" fmla="*/ 1920240 w 1924298"/>
                <a:gd name="connsiteY26" fmla="*/ 337931 h 1610140"/>
                <a:gd name="connsiteX27" fmla="*/ 1924215 w 1924298"/>
                <a:gd name="connsiteY27" fmla="*/ 397566 h 1610140"/>
                <a:gd name="connsiteX28" fmla="*/ 1876508 w 1924298"/>
                <a:gd name="connsiteY28" fmla="*/ 767301 h 1610140"/>
                <a:gd name="connsiteX29" fmla="*/ 1876508 w 1924298"/>
                <a:gd name="connsiteY29" fmla="*/ 822960 h 1610140"/>
                <a:gd name="connsiteX30" fmla="*/ 1880483 w 1924298"/>
                <a:gd name="connsiteY30" fmla="*/ 906449 h 161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24298" h="1610140">
                  <a:moveTo>
                    <a:pt x="1880483" y="906449"/>
                  </a:moveTo>
                  <a:lnTo>
                    <a:pt x="1709942" y="982048"/>
                  </a:lnTo>
                  <a:lnTo>
                    <a:pt x="1713473" y="982048"/>
                  </a:lnTo>
                  <a:lnTo>
                    <a:pt x="1872376" y="1347747"/>
                  </a:lnTo>
                  <a:lnTo>
                    <a:pt x="1578334" y="1463040"/>
                  </a:lnTo>
                  <a:lnTo>
                    <a:pt x="1526650" y="1467016"/>
                  </a:lnTo>
                  <a:lnTo>
                    <a:pt x="1335819" y="1546529"/>
                  </a:lnTo>
                  <a:lnTo>
                    <a:pt x="1343770" y="1578334"/>
                  </a:lnTo>
                  <a:lnTo>
                    <a:pt x="1300038" y="1610140"/>
                  </a:lnTo>
                  <a:lnTo>
                    <a:pt x="1256306" y="1554480"/>
                  </a:lnTo>
                  <a:lnTo>
                    <a:pt x="1001864" y="1069451"/>
                  </a:lnTo>
                  <a:lnTo>
                    <a:pt x="970059" y="981987"/>
                  </a:lnTo>
                  <a:lnTo>
                    <a:pt x="910424" y="878620"/>
                  </a:lnTo>
                  <a:lnTo>
                    <a:pt x="842838" y="807058"/>
                  </a:lnTo>
                  <a:lnTo>
                    <a:pt x="759349" y="755374"/>
                  </a:lnTo>
                  <a:lnTo>
                    <a:pt x="329979" y="608275"/>
                  </a:lnTo>
                  <a:cubicBezTo>
                    <a:pt x="205068" y="543805"/>
                    <a:pt x="239424" y="577355"/>
                    <a:pt x="202758" y="540689"/>
                  </a:cubicBezTo>
                  <a:lnTo>
                    <a:pt x="79513" y="433347"/>
                  </a:lnTo>
                  <a:lnTo>
                    <a:pt x="0" y="341907"/>
                  </a:lnTo>
                  <a:lnTo>
                    <a:pt x="27829" y="298174"/>
                  </a:lnTo>
                  <a:lnTo>
                    <a:pt x="63610" y="278296"/>
                  </a:lnTo>
                  <a:lnTo>
                    <a:pt x="826935" y="373712"/>
                  </a:lnTo>
                  <a:lnTo>
                    <a:pt x="938254" y="377687"/>
                  </a:lnTo>
                  <a:lnTo>
                    <a:pt x="1049572" y="361785"/>
                  </a:lnTo>
                  <a:lnTo>
                    <a:pt x="1681701" y="0"/>
                  </a:lnTo>
                  <a:lnTo>
                    <a:pt x="1892410" y="258418"/>
                  </a:lnTo>
                  <a:lnTo>
                    <a:pt x="1920240" y="337931"/>
                  </a:lnTo>
                  <a:cubicBezTo>
                    <a:pt x="1924298" y="402863"/>
                    <a:pt x="1924215" y="422786"/>
                    <a:pt x="1924215" y="397566"/>
                  </a:cubicBezTo>
                  <a:lnTo>
                    <a:pt x="1876508" y="767301"/>
                  </a:lnTo>
                  <a:lnTo>
                    <a:pt x="1876508" y="822960"/>
                  </a:lnTo>
                  <a:lnTo>
                    <a:pt x="1880483" y="90644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Forma livre 19"/>
            <p:cNvSpPr/>
            <p:nvPr/>
          </p:nvSpPr>
          <p:spPr>
            <a:xfrm>
              <a:off x="2548393" y="1129085"/>
              <a:ext cx="1451113" cy="1256306"/>
            </a:xfrm>
            <a:custGeom>
              <a:avLst/>
              <a:gdLst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160890 w 1451113"/>
                <a:gd name="connsiteY31" fmla="*/ 532738 h 1256306"/>
                <a:gd name="connsiteX32" fmla="*/ 1232452 w 1451113"/>
                <a:gd name="connsiteY32" fmla="*/ 663934 h 1256306"/>
                <a:gd name="connsiteX33" fmla="*/ 1359673 w 1451113"/>
                <a:gd name="connsiteY33" fmla="*/ 922352 h 1256306"/>
                <a:gd name="connsiteX34" fmla="*/ 1451113 w 1451113"/>
                <a:gd name="connsiteY34" fmla="*/ 1125110 h 1256306"/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160890 w 1451113"/>
                <a:gd name="connsiteY31" fmla="*/ 532738 h 1256306"/>
                <a:gd name="connsiteX32" fmla="*/ 1232452 w 1451113"/>
                <a:gd name="connsiteY32" fmla="*/ 663934 h 1256306"/>
                <a:gd name="connsiteX33" fmla="*/ 1359673 w 1451113"/>
                <a:gd name="connsiteY33" fmla="*/ 922352 h 1256306"/>
                <a:gd name="connsiteX34" fmla="*/ 1451113 w 1451113"/>
                <a:gd name="connsiteY34" fmla="*/ 1125110 h 1256306"/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097280 w 1451113"/>
                <a:gd name="connsiteY31" fmla="*/ 465152 h 1256306"/>
                <a:gd name="connsiteX32" fmla="*/ 1160890 w 1451113"/>
                <a:gd name="connsiteY32" fmla="*/ 532738 h 1256306"/>
                <a:gd name="connsiteX33" fmla="*/ 1232452 w 1451113"/>
                <a:gd name="connsiteY33" fmla="*/ 663934 h 1256306"/>
                <a:gd name="connsiteX34" fmla="*/ 1359673 w 1451113"/>
                <a:gd name="connsiteY34" fmla="*/ 922352 h 1256306"/>
                <a:gd name="connsiteX35" fmla="*/ 1451113 w 1451113"/>
                <a:gd name="connsiteY35" fmla="*/ 1125110 h 1256306"/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097280 w 1451113"/>
                <a:gd name="connsiteY31" fmla="*/ 465152 h 1256306"/>
                <a:gd name="connsiteX32" fmla="*/ 1160890 w 1451113"/>
                <a:gd name="connsiteY32" fmla="*/ 532738 h 1256306"/>
                <a:gd name="connsiteX33" fmla="*/ 1232452 w 1451113"/>
                <a:gd name="connsiteY33" fmla="*/ 663934 h 1256306"/>
                <a:gd name="connsiteX34" fmla="*/ 1359673 w 1451113"/>
                <a:gd name="connsiteY34" fmla="*/ 922352 h 1256306"/>
                <a:gd name="connsiteX35" fmla="*/ 1451113 w 1451113"/>
                <a:gd name="connsiteY35" fmla="*/ 1125110 h 1256306"/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097280 w 1451113"/>
                <a:gd name="connsiteY31" fmla="*/ 465152 h 1256306"/>
                <a:gd name="connsiteX32" fmla="*/ 1160890 w 1451113"/>
                <a:gd name="connsiteY32" fmla="*/ 532738 h 1256306"/>
                <a:gd name="connsiteX33" fmla="*/ 1232452 w 1451113"/>
                <a:gd name="connsiteY33" fmla="*/ 663934 h 1256306"/>
                <a:gd name="connsiteX34" fmla="*/ 1359673 w 1451113"/>
                <a:gd name="connsiteY34" fmla="*/ 922352 h 1256306"/>
                <a:gd name="connsiteX35" fmla="*/ 1451113 w 1451113"/>
                <a:gd name="connsiteY35" fmla="*/ 1125110 h 1256306"/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097280 w 1451113"/>
                <a:gd name="connsiteY31" fmla="*/ 465152 h 1256306"/>
                <a:gd name="connsiteX32" fmla="*/ 1160890 w 1451113"/>
                <a:gd name="connsiteY32" fmla="*/ 532738 h 1256306"/>
                <a:gd name="connsiteX33" fmla="*/ 1232452 w 1451113"/>
                <a:gd name="connsiteY33" fmla="*/ 663934 h 1256306"/>
                <a:gd name="connsiteX34" fmla="*/ 1359673 w 1451113"/>
                <a:gd name="connsiteY34" fmla="*/ 922352 h 1256306"/>
                <a:gd name="connsiteX35" fmla="*/ 1451113 w 1451113"/>
                <a:gd name="connsiteY35" fmla="*/ 1125110 h 1256306"/>
                <a:gd name="connsiteX0" fmla="*/ 1451113 w 1451113"/>
                <a:gd name="connsiteY0" fmla="*/ 1125110 h 1256306"/>
                <a:gd name="connsiteX1" fmla="*/ 1327868 w 1451113"/>
                <a:gd name="connsiteY1" fmla="*/ 1188720 h 1256306"/>
                <a:gd name="connsiteX2" fmla="*/ 1319917 w 1451113"/>
                <a:gd name="connsiteY2" fmla="*/ 1256306 h 1256306"/>
                <a:gd name="connsiteX3" fmla="*/ 1041621 w 1451113"/>
                <a:gd name="connsiteY3" fmla="*/ 1176793 h 1256306"/>
                <a:gd name="connsiteX4" fmla="*/ 1005840 w 1451113"/>
                <a:gd name="connsiteY4" fmla="*/ 1160891 h 1256306"/>
                <a:gd name="connsiteX5" fmla="*/ 910424 w 1451113"/>
                <a:gd name="connsiteY5" fmla="*/ 1164866 h 1256306"/>
                <a:gd name="connsiteX6" fmla="*/ 858741 w 1451113"/>
                <a:gd name="connsiteY6" fmla="*/ 1148964 h 1256306"/>
                <a:gd name="connsiteX7" fmla="*/ 822960 w 1451113"/>
                <a:gd name="connsiteY7" fmla="*/ 1117158 h 1256306"/>
                <a:gd name="connsiteX8" fmla="*/ 655983 w 1451113"/>
                <a:gd name="connsiteY8" fmla="*/ 886571 h 1256306"/>
                <a:gd name="connsiteX9" fmla="*/ 636104 w 1451113"/>
                <a:gd name="connsiteY9" fmla="*/ 858741 h 1256306"/>
                <a:gd name="connsiteX10" fmla="*/ 612250 w 1451113"/>
                <a:gd name="connsiteY10" fmla="*/ 834887 h 1256306"/>
                <a:gd name="connsiteX11" fmla="*/ 576470 w 1451113"/>
                <a:gd name="connsiteY11" fmla="*/ 815009 h 1256306"/>
                <a:gd name="connsiteX12" fmla="*/ 270344 w 1451113"/>
                <a:gd name="connsiteY12" fmla="*/ 727545 h 1256306"/>
                <a:gd name="connsiteX13" fmla="*/ 210710 w 1451113"/>
                <a:gd name="connsiteY13" fmla="*/ 727545 h 1256306"/>
                <a:gd name="connsiteX14" fmla="*/ 159026 w 1451113"/>
                <a:gd name="connsiteY14" fmla="*/ 731520 h 1256306"/>
                <a:gd name="connsiteX15" fmla="*/ 99391 w 1451113"/>
                <a:gd name="connsiteY15" fmla="*/ 739472 h 1256306"/>
                <a:gd name="connsiteX16" fmla="*/ 43732 w 1451113"/>
                <a:gd name="connsiteY16" fmla="*/ 731520 h 1256306"/>
                <a:gd name="connsiteX17" fmla="*/ 15903 w 1451113"/>
                <a:gd name="connsiteY17" fmla="*/ 691764 h 1256306"/>
                <a:gd name="connsiteX18" fmla="*/ 19878 w 1451113"/>
                <a:gd name="connsiteY18" fmla="*/ 652007 h 1256306"/>
                <a:gd name="connsiteX19" fmla="*/ 19878 w 1451113"/>
                <a:gd name="connsiteY19" fmla="*/ 612251 h 1256306"/>
                <a:gd name="connsiteX20" fmla="*/ 0 w 1451113"/>
                <a:gd name="connsiteY20" fmla="*/ 568518 h 1256306"/>
                <a:gd name="connsiteX21" fmla="*/ 99391 w 1451113"/>
                <a:gd name="connsiteY21" fmla="*/ 290223 h 1256306"/>
                <a:gd name="connsiteX22" fmla="*/ 143124 w 1451113"/>
                <a:gd name="connsiteY22" fmla="*/ 230588 h 1256306"/>
                <a:gd name="connsiteX23" fmla="*/ 194807 w 1451113"/>
                <a:gd name="connsiteY23" fmla="*/ 135172 h 1256306"/>
                <a:gd name="connsiteX24" fmla="*/ 254442 w 1451113"/>
                <a:gd name="connsiteY24" fmla="*/ 0 h 1256306"/>
                <a:gd name="connsiteX25" fmla="*/ 349857 w 1451113"/>
                <a:gd name="connsiteY25" fmla="*/ 103367 h 1256306"/>
                <a:gd name="connsiteX26" fmla="*/ 473103 w 1451113"/>
                <a:gd name="connsiteY26" fmla="*/ 206734 h 1256306"/>
                <a:gd name="connsiteX27" fmla="*/ 596348 w 1451113"/>
                <a:gd name="connsiteY27" fmla="*/ 270345 h 1256306"/>
                <a:gd name="connsiteX28" fmla="*/ 902473 w 1451113"/>
                <a:gd name="connsiteY28" fmla="*/ 369736 h 1256306"/>
                <a:gd name="connsiteX29" fmla="*/ 1001864 w 1451113"/>
                <a:gd name="connsiteY29" fmla="*/ 405517 h 1256306"/>
                <a:gd name="connsiteX30" fmla="*/ 1093304 w 1451113"/>
                <a:gd name="connsiteY30" fmla="*/ 457200 h 1256306"/>
                <a:gd name="connsiteX31" fmla="*/ 1097280 w 1451113"/>
                <a:gd name="connsiteY31" fmla="*/ 465152 h 1256306"/>
                <a:gd name="connsiteX32" fmla="*/ 1160890 w 1451113"/>
                <a:gd name="connsiteY32" fmla="*/ 532738 h 1256306"/>
                <a:gd name="connsiteX33" fmla="*/ 1232452 w 1451113"/>
                <a:gd name="connsiteY33" fmla="*/ 663934 h 1256306"/>
                <a:gd name="connsiteX34" fmla="*/ 1359673 w 1451113"/>
                <a:gd name="connsiteY34" fmla="*/ 922352 h 1256306"/>
                <a:gd name="connsiteX35" fmla="*/ 1451113 w 1451113"/>
                <a:gd name="connsiteY35" fmla="*/ 1125110 h 12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51113" h="1256306">
                  <a:moveTo>
                    <a:pt x="1451113" y="1125110"/>
                  </a:moveTo>
                  <a:lnTo>
                    <a:pt x="1327868" y="1188720"/>
                  </a:lnTo>
                  <a:lnTo>
                    <a:pt x="1319917" y="1256306"/>
                  </a:lnTo>
                  <a:lnTo>
                    <a:pt x="1041621" y="1176793"/>
                  </a:lnTo>
                  <a:lnTo>
                    <a:pt x="1005840" y="1160891"/>
                  </a:lnTo>
                  <a:lnTo>
                    <a:pt x="910424" y="1164866"/>
                  </a:lnTo>
                  <a:lnTo>
                    <a:pt x="858741" y="1148964"/>
                  </a:lnTo>
                  <a:lnTo>
                    <a:pt x="822960" y="1117158"/>
                  </a:lnTo>
                  <a:lnTo>
                    <a:pt x="655983" y="886571"/>
                  </a:lnTo>
                  <a:lnTo>
                    <a:pt x="636104" y="858741"/>
                  </a:lnTo>
                  <a:lnTo>
                    <a:pt x="612250" y="834887"/>
                  </a:lnTo>
                  <a:lnTo>
                    <a:pt x="576470" y="815009"/>
                  </a:lnTo>
                  <a:lnTo>
                    <a:pt x="270344" y="727545"/>
                  </a:lnTo>
                  <a:lnTo>
                    <a:pt x="210710" y="727545"/>
                  </a:lnTo>
                  <a:lnTo>
                    <a:pt x="159026" y="731520"/>
                  </a:lnTo>
                  <a:lnTo>
                    <a:pt x="99391" y="739472"/>
                  </a:lnTo>
                  <a:lnTo>
                    <a:pt x="43732" y="731520"/>
                  </a:lnTo>
                  <a:lnTo>
                    <a:pt x="15903" y="691764"/>
                  </a:lnTo>
                  <a:lnTo>
                    <a:pt x="19878" y="652007"/>
                  </a:lnTo>
                  <a:lnTo>
                    <a:pt x="19878" y="612251"/>
                  </a:lnTo>
                  <a:lnTo>
                    <a:pt x="0" y="568518"/>
                  </a:lnTo>
                  <a:lnTo>
                    <a:pt x="99391" y="290223"/>
                  </a:lnTo>
                  <a:lnTo>
                    <a:pt x="143124" y="230588"/>
                  </a:lnTo>
                  <a:cubicBezTo>
                    <a:pt x="191698" y="137486"/>
                    <a:pt x="166521" y="163458"/>
                    <a:pt x="194807" y="135172"/>
                  </a:cubicBezTo>
                  <a:lnTo>
                    <a:pt x="254442" y="0"/>
                  </a:lnTo>
                  <a:lnTo>
                    <a:pt x="349857" y="103367"/>
                  </a:lnTo>
                  <a:lnTo>
                    <a:pt x="473103" y="206734"/>
                  </a:lnTo>
                  <a:lnTo>
                    <a:pt x="596348" y="270345"/>
                  </a:lnTo>
                  <a:lnTo>
                    <a:pt x="902473" y="369736"/>
                  </a:lnTo>
                  <a:lnTo>
                    <a:pt x="1001864" y="405517"/>
                  </a:lnTo>
                  <a:lnTo>
                    <a:pt x="1093304" y="457200"/>
                  </a:lnTo>
                  <a:cubicBezTo>
                    <a:pt x="1109207" y="467139"/>
                    <a:pt x="1084674" y="448471"/>
                    <a:pt x="1097280" y="465152"/>
                  </a:cubicBezTo>
                  <a:cubicBezTo>
                    <a:pt x="1114887" y="488452"/>
                    <a:pt x="1138361" y="499608"/>
                    <a:pt x="1160890" y="532738"/>
                  </a:cubicBezTo>
                  <a:lnTo>
                    <a:pt x="1232452" y="663934"/>
                  </a:lnTo>
                  <a:lnTo>
                    <a:pt x="1359673" y="922352"/>
                  </a:lnTo>
                  <a:lnTo>
                    <a:pt x="1451113" y="112511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Forma livre 20"/>
            <p:cNvSpPr/>
            <p:nvPr/>
          </p:nvSpPr>
          <p:spPr>
            <a:xfrm>
              <a:off x="3844669" y="2244830"/>
              <a:ext cx="1061744" cy="3092059"/>
            </a:xfrm>
            <a:custGeom>
              <a:avLst/>
              <a:gdLst>
                <a:gd name="connsiteX0" fmla="*/ 248994 w 1057833"/>
                <a:gd name="connsiteY0" fmla="*/ 147344 h 3050889"/>
                <a:gd name="connsiteX1" fmla="*/ 296664 w 1057833"/>
                <a:gd name="connsiteY1" fmla="*/ 117009 h 3050889"/>
                <a:gd name="connsiteX2" fmla="*/ 478678 w 1057833"/>
                <a:gd name="connsiteY2" fmla="*/ 225350 h 3050889"/>
                <a:gd name="connsiteX3" fmla="*/ 535015 w 1057833"/>
                <a:gd name="connsiteY3" fmla="*/ 281688 h 3050889"/>
                <a:gd name="connsiteX4" fmla="*/ 561017 w 1057833"/>
                <a:gd name="connsiteY4" fmla="*/ 359693 h 3050889"/>
                <a:gd name="connsiteX5" fmla="*/ 556683 w 1057833"/>
                <a:gd name="connsiteY5" fmla="*/ 411697 h 3050889"/>
                <a:gd name="connsiteX6" fmla="*/ 569684 w 1057833"/>
                <a:gd name="connsiteY6" fmla="*/ 459367 h 3050889"/>
                <a:gd name="connsiteX7" fmla="*/ 582685 w 1057833"/>
                <a:gd name="connsiteY7" fmla="*/ 515705 h 3050889"/>
                <a:gd name="connsiteX8" fmla="*/ 639023 w 1057833"/>
                <a:gd name="connsiteY8" fmla="*/ 567708 h 3050889"/>
                <a:gd name="connsiteX9" fmla="*/ 734363 w 1057833"/>
                <a:gd name="connsiteY9" fmla="*/ 667382 h 3050889"/>
                <a:gd name="connsiteX10" fmla="*/ 842704 w 1057833"/>
                <a:gd name="connsiteY10" fmla="*/ 866730 h 3050889"/>
                <a:gd name="connsiteX11" fmla="*/ 873040 w 1057833"/>
                <a:gd name="connsiteY11" fmla="*/ 966404 h 3050889"/>
                <a:gd name="connsiteX12" fmla="*/ 886041 w 1057833"/>
                <a:gd name="connsiteY12" fmla="*/ 1014074 h 3050889"/>
                <a:gd name="connsiteX13" fmla="*/ 886041 w 1057833"/>
                <a:gd name="connsiteY13" fmla="*/ 1092080 h 3050889"/>
                <a:gd name="connsiteX14" fmla="*/ 873040 w 1057833"/>
                <a:gd name="connsiteY14" fmla="*/ 1274093 h 3050889"/>
                <a:gd name="connsiteX15" fmla="*/ 890374 w 1057833"/>
                <a:gd name="connsiteY15" fmla="*/ 1365100 h 3050889"/>
                <a:gd name="connsiteX16" fmla="*/ 912043 w 1057833"/>
                <a:gd name="connsiteY16" fmla="*/ 1451773 h 3050889"/>
                <a:gd name="connsiteX17" fmla="*/ 951045 w 1057833"/>
                <a:gd name="connsiteY17" fmla="*/ 1499443 h 3050889"/>
                <a:gd name="connsiteX18" fmla="*/ 994382 w 1057833"/>
                <a:gd name="connsiteY18" fmla="*/ 1564448 h 3050889"/>
                <a:gd name="connsiteX19" fmla="*/ 1050719 w 1057833"/>
                <a:gd name="connsiteY19" fmla="*/ 2431178 h 3050889"/>
                <a:gd name="connsiteX20" fmla="*/ 1055053 w 1057833"/>
                <a:gd name="connsiteY20" fmla="*/ 2526518 h 3050889"/>
                <a:gd name="connsiteX21" fmla="*/ 1024717 w 1057833"/>
                <a:gd name="connsiteY21" fmla="*/ 2608857 h 3050889"/>
                <a:gd name="connsiteX22" fmla="*/ 964046 w 1057833"/>
                <a:gd name="connsiteY22" fmla="*/ 2717198 h 3050889"/>
                <a:gd name="connsiteX23" fmla="*/ 907709 w 1057833"/>
                <a:gd name="connsiteY23" fmla="*/ 2829873 h 3050889"/>
                <a:gd name="connsiteX24" fmla="*/ 821036 w 1057833"/>
                <a:gd name="connsiteY24" fmla="*/ 2946882 h 3050889"/>
                <a:gd name="connsiteX25" fmla="*/ 682359 w 1057833"/>
                <a:gd name="connsiteY25" fmla="*/ 2981551 h 3050889"/>
                <a:gd name="connsiteX26" fmla="*/ 561017 w 1057833"/>
                <a:gd name="connsiteY26" fmla="*/ 2933881 h 3050889"/>
                <a:gd name="connsiteX27" fmla="*/ 483011 w 1057833"/>
                <a:gd name="connsiteY27" fmla="*/ 2803871 h 3050889"/>
                <a:gd name="connsiteX28" fmla="*/ 261995 w 1057833"/>
                <a:gd name="connsiteY28" fmla="*/ 3050889 h 3050889"/>
                <a:gd name="connsiteX29" fmla="*/ 192657 w 1057833"/>
                <a:gd name="connsiteY29" fmla="*/ 3024888 h 3050889"/>
                <a:gd name="connsiteX30" fmla="*/ 205658 w 1057833"/>
                <a:gd name="connsiteY30" fmla="*/ 2951215 h 3050889"/>
                <a:gd name="connsiteX31" fmla="*/ 153654 w 1057833"/>
                <a:gd name="connsiteY31" fmla="*/ 2899212 h 3050889"/>
                <a:gd name="connsiteX32" fmla="*/ 23644 w 1057833"/>
                <a:gd name="connsiteY32" fmla="*/ 1300095 h 3050889"/>
                <a:gd name="connsiteX33" fmla="*/ 62647 w 1057833"/>
                <a:gd name="connsiteY33" fmla="*/ 1204755 h 3050889"/>
                <a:gd name="connsiteX34" fmla="*/ 75648 w 1057833"/>
                <a:gd name="connsiteY34" fmla="*/ 1126749 h 3050889"/>
                <a:gd name="connsiteX35" fmla="*/ 66981 w 1057833"/>
                <a:gd name="connsiteY35" fmla="*/ 1057411 h 3050889"/>
                <a:gd name="connsiteX36" fmla="*/ 1976 w 1057833"/>
                <a:gd name="connsiteY36" fmla="*/ 979405 h 3050889"/>
                <a:gd name="connsiteX37" fmla="*/ 1976 w 1057833"/>
                <a:gd name="connsiteY37" fmla="*/ 901399 h 3050889"/>
                <a:gd name="connsiteX38" fmla="*/ 49646 w 1057833"/>
                <a:gd name="connsiteY38" fmla="*/ 840728 h 3050889"/>
                <a:gd name="connsiteX39" fmla="*/ 58314 w 1057833"/>
                <a:gd name="connsiteY39" fmla="*/ 806059 h 3050889"/>
                <a:gd name="connsiteX40" fmla="*/ 10644 w 1057833"/>
                <a:gd name="connsiteY40" fmla="*/ 138677 h 3050889"/>
                <a:gd name="connsiteX41" fmla="*/ 40979 w 1057833"/>
                <a:gd name="connsiteY41" fmla="*/ 56338 h 3050889"/>
                <a:gd name="connsiteX42" fmla="*/ 157988 w 1057833"/>
                <a:gd name="connsiteY42" fmla="*/ 0 h 3050889"/>
                <a:gd name="connsiteX43" fmla="*/ 248994 w 1057833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50889"/>
                <a:gd name="connsiteX1" fmla="*/ 302633 w 1063802"/>
                <a:gd name="connsiteY1" fmla="*/ 117009 h 3050889"/>
                <a:gd name="connsiteX2" fmla="*/ 484647 w 1063802"/>
                <a:gd name="connsiteY2" fmla="*/ 225350 h 3050889"/>
                <a:gd name="connsiteX3" fmla="*/ 540984 w 1063802"/>
                <a:gd name="connsiteY3" fmla="*/ 281688 h 3050889"/>
                <a:gd name="connsiteX4" fmla="*/ 566986 w 1063802"/>
                <a:gd name="connsiteY4" fmla="*/ 359693 h 3050889"/>
                <a:gd name="connsiteX5" fmla="*/ 562652 w 1063802"/>
                <a:gd name="connsiteY5" fmla="*/ 411697 h 3050889"/>
                <a:gd name="connsiteX6" fmla="*/ 575653 w 1063802"/>
                <a:gd name="connsiteY6" fmla="*/ 459367 h 3050889"/>
                <a:gd name="connsiteX7" fmla="*/ 588654 w 1063802"/>
                <a:gd name="connsiteY7" fmla="*/ 515705 h 3050889"/>
                <a:gd name="connsiteX8" fmla="*/ 644992 w 1063802"/>
                <a:gd name="connsiteY8" fmla="*/ 567708 h 3050889"/>
                <a:gd name="connsiteX9" fmla="*/ 740332 w 1063802"/>
                <a:gd name="connsiteY9" fmla="*/ 667382 h 3050889"/>
                <a:gd name="connsiteX10" fmla="*/ 848673 w 1063802"/>
                <a:gd name="connsiteY10" fmla="*/ 866730 h 3050889"/>
                <a:gd name="connsiteX11" fmla="*/ 879009 w 1063802"/>
                <a:gd name="connsiteY11" fmla="*/ 966404 h 3050889"/>
                <a:gd name="connsiteX12" fmla="*/ 892010 w 1063802"/>
                <a:gd name="connsiteY12" fmla="*/ 1014074 h 3050889"/>
                <a:gd name="connsiteX13" fmla="*/ 892010 w 1063802"/>
                <a:gd name="connsiteY13" fmla="*/ 1092080 h 3050889"/>
                <a:gd name="connsiteX14" fmla="*/ 879009 w 1063802"/>
                <a:gd name="connsiteY14" fmla="*/ 1274093 h 3050889"/>
                <a:gd name="connsiteX15" fmla="*/ 896343 w 1063802"/>
                <a:gd name="connsiteY15" fmla="*/ 1365100 h 3050889"/>
                <a:gd name="connsiteX16" fmla="*/ 918012 w 1063802"/>
                <a:gd name="connsiteY16" fmla="*/ 1451773 h 3050889"/>
                <a:gd name="connsiteX17" fmla="*/ 957014 w 1063802"/>
                <a:gd name="connsiteY17" fmla="*/ 1499443 h 3050889"/>
                <a:gd name="connsiteX18" fmla="*/ 1000351 w 1063802"/>
                <a:gd name="connsiteY18" fmla="*/ 1564448 h 3050889"/>
                <a:gd name="connsiteX19" fmla="*/ 1056688 w 1063802"/>
                <a:gd name="connsiteY19" fmla="*/ 2431178 h 3050889"/>
                <a:gd name="connsiteX20" fmla="*/ 1061022 w 1063802"/>
                <a:gd name="connsiteY20" fmla="*/ 2526518 h 3050889"/>
                <a:gd name="connsiteX21" fmla="*/ 1030686 w 1063802"/>
                <a:gd name="connsiteY21" fmla="*/ 2608857 h 3050889"/>
                <a:gd name="connsiteX22" fmla="*/ 970015 w 1063802"/>
                <a:gd name="connsiteY22" fmla="*/ 2717198 h 3050889"/>
                <a:gd name="connsiteX23" fmla="*/ 913678 w 1063802"/>
                <a:gd name="connsiteY23" fmla="*/ 2829873 h 3050889"/>
                <a:gd name="connsiteX24" fmla="*/ 827005 w 1063802"/>
                <a:gd name="connsiteY24" fmla="*/ 2946882 h 3050889"/>
                <a:gd name="connsiteX25" fmla="*/ 688328 w 1063802"/>
                <a:gd name="connsiteY25" fmla="*/ 2981551 h 3050889"/>
                <a:gd name="connsiteX26" fmla="*/ 566986 w 1063802"/>
                <a:gd name="connsiteY26" fmla="*/ 2933881 h 3050889"/>
                <a:gd name="connsiteX27" fmla="*/ 488980 w 1063802"/>
                <a:gd name="connsiteY27" fmla="*/ 2803871 h 3050889"/>
                <a:gd name="connsiteX28" fmla="*/ 267964 w 1063802"/>
                <a:gd name="connsiteY28" fmla="*/ 3050889 h 3050889"/>
                <a:gd name="connsiteX29" fmla="*/ 198626 w 1063802"/>
                <a:gd name="connsiteY29" fmla="*/ 3024888 h 3050889"/>
                <a:gd name="connsiteX30" fmla="*/ 211627 w 1063802"/>
                <a:gd name="connsiteY30" fmla="*/ 2951215 h 3050889"/>
                <a:gd name="connsiteX31" fmla="*/ 159623 w 1063802"/>
                <a:gd name="connsiteY31" fmla="*/ 2899212 h 3050889"/>
                <a:gd name="connsiteX32" fmla="*/ 29613 w 1063802"/>
                <a:gd name="connsiteY32" fmla="*/ 1300095 h 3050889"/>
                <a:gd name="connsiteX33" fmla="*/ 68616 w 1063802"/>
                <a:gd name="connsiteY33" fmla="*/ 1204755 h 3050889"/>
                <a:gd name="connsiteX34" fmla="*/ 81617 w 1063802"/>
                <a:gd name="connsiteY34" fmla="*/ 1126749 h 3050889"/>
                <a:gd name="connsiteX35" fmla="*/ 72950 w 1063802"/>
                <a:gd name="connsiteY35" fmla="*/ 1057411 h 3050889"/>
                <a:gd name="connsiteX36" fmla="*/ 7945 w 1063802"/>
                <a:gd name="connsiteY36" fmla="*/ 979405 h 3050889"/>
                <a:gd name="connsiteX37" fmla="*/ 7945 w 1063802"/>
                <a:gd name="connsiteY37" fmla="*/ 901399 h 3050889"/>
                <a:gd name="connsiteX38" fmla="*/ 55615 w 1063802"/>
                <a:gd name="connsiteY38" fmla="*/ 840728 h 3050889"/>
                <a:gd name="connsiteX39" fmla="*/ 64283 w 1063802"/>
                <a:gd name="connsiteY39" fmla="*/ 806059 h 3050889"/>
                <a:gd name="connsiteX40" fmla="*/ 16613 w 1063802"/>
                <a:gd name="connsiteY40" fmla="*/ 138677 h 3050889"/>
                <a:gd name="connsiteX41" fmla="*/ 46948 w 1063802"/>
                <a:gd name="connsiteY41" fmla="*/ 56338 h 3050889"/>
                <a:gd name="connsiteX42" fmla="*/ 163957 w 1063802"/>
                <a:gd name="connsiteY42" fmla="*/ 0 h 3050889"/>
                <a:gd name="connsiteX43" fmla="*/ 254963 w 1063802"/>
                <a:gd name="connsiteY43" fmla="*/ 147344 h 305088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267964 w 1063802"/>
                <a:gd name="connsiteY28" fmla="*/ 3050889 h 3092059"/>
                <a:gd name="connsiteX29" fmla="*/ 259297 w 1063802"/>
                <a:gd name="connsiteY29" fmla="*/ 3050889 h 3092059"/>
                <a:gd name="connsiteX30" fmla="*/ 198626 w 1063802"/>
                <a:gd name="connsiteY30" fmla="*/ 3024888 h 3092059"/>
                <a:gd name="connsiteX31" fmla="*/ 211627 w 1063802"/>
                <a:gd name="connsiteY31" fmla="*/ 2951215 h 3092059"/>
                <a:gd name="connsiteX32" fmla="*/ 159623 w 1063802"/>
                <a:gd name="connsiteY32" fmla="*/ 2899212 h 3092059"/>
                <a:gd name="connsiteX33" fmla="*/ 29613 w 1063802"/>
                <a:gd name="connsiteY33" fmla="*/ 1300095 h 3092059"/>
                <a:gd name="connsiteX34" fmla="*/ 68616 w 1063802"/>
                <a:gd name="connsiteY34" fmla="*/ 1204755 h 3092059"/>
                <a:gd name="connsiteX35" fmla="*/ 81617 w 1063802"/>
                <a:gd name="connsiteY35" fmla="*/ 1126749 h 3092059"/>
                <a:gd name="connsiteX36" fmla="*/ 72950 w 1063802"/>
                <a:gd name="connsiteY36" fmla="*/ 1057411 h 3092059"/>
                <a:gd name="connsiteX37" fmla="*/ 7945 w 1063802"/>
                <a:gd name="connsiteY37" fmla="*/ 979405 h 3092059"/>
                <a:gd name="connsiteX38" fmla="*/ 7945 w 1063802"/>
                <a:gd name="connsiteY38" fmla="*/ 901399 h 3092059"/>
                <a:gd name="connsiteX39" fmla="*/ 55615 w 1063802"/>
                <a:gd name="connsiteY39" fmla="*/ 840728 h 3092059"/>
                <a:gd name="connsiteX40" fmla="*/ 64283 w 1063802"/>
                <a:gd name="connsiteY40" fmla="*/ 806059 h 3092059"/>
                <a:gd name="connsiteX41" fmla="*/ 16613 w 1063802"/>
                <a:gd name="connsiteY41" fmla="*/ 138677 h 3092059"/>
                <a:gd name="connsiteX42" fmla="*/ 46948 w 1063802"/>
                <a:gd name="connsiteY42" fmla="*/ 56338 h 3092059"/>
                <a:gd name="connsiteX43" fmla="*/ 163957 w 1063802"/>
                <a:gd name="connsiteY43" fmla="*/ 0 h 3092059"/>
                <a:gd name="connsiteX44" fmla="*/ 254963 w 1063802"/>
                <a:gd name="connsiteY44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970015 w 1063802"/>
                <a:gd name="connsiteY22" fmla="*/ 2717198 h 3092059"/>
                <a:gd name="connsiteX23" fmla="*/ 913678 w 1063802"/>
                <a:gd name="connsiteY23" fmla="*/ 2829873 h 3092059"/>
                <a:gd name="connsiteX24" fmla="*/ 827005 w 1063802"/>
                <a:gd name="connsiteY24" fmla="*/ 2946882 h 3092059"/>
                <a:gd name="connsiteX25" fmla="*/ 688328 w 1063802"/>
                <a:gd name="connsiteY25" fmla="*/ 2981551 h 3092059"/>
                <a:gd name="connsiteX26" fmla="*/ 566986 w 1063802"/>
                <a:gd name="connsiteY26" fmla="*/ 2933881 h 3092059"/>
                <a:gd name="connsiteX27" fmla="*/ 488980 w 1063802"/>
                <a:gd name="connsiteY27" fmla="*/ 2803871 h 3092059"/>
                <a:gd name="connsiteX28" fmla="*/ 488980 w 1063802"/>
                <a:gd name="connsiteY28" fmla="*/ 2808205 h 3092059"/>
                <a:gd name="connsiteX29" fmla="*/ 267964 w 1063802"/>
                <a:gd name="connsiteY29" fmla="*/ 3050889 h 3092059"/>
                <a:gd name="connsiteX30" fmla="*/ 259297 w 1063802"/>
                <a:gd name="connsiteY30" fmla="*/ 3050889 h 3092059"/>
                <a:gd name="connsiteX31" fmla="*/ 198626 w 1063802"/>
                <a:gd name="connsiteY31" fmla="*/ 3024888 h 3092059"/>
                <a:gd name="connsiteX32" fmla="*/ 211627 w 1063802"/>
                <a:gd name="connsiteY32" fmla="*/ 2951215 h 3092059"/>
                <a:gd name="connsiteX33" fmla="*/ 159623 w 1063802"/>
                <a:gd name="connsiteY33" fmla="*/ 2899212 h 3092059"/>
                <a:gd name="connsiteX34" fmla="*/ 29613 w 1063802"/>
                <a:gd name="connsiteY34" fmla="*/ 1300095 h 3092059"/>
                <a:gd name="connsiteX35" fmla="*/ 68616 w 1063802"/>
                <a:gd name="connsiteY35" fmla="*/ 1204755 h 3092059"/>
                <a:gd name="connsiteX36" fmla="*/ 81617 w 1063802"/>
                <a:gd name="connsiteY36" fmla="*/ 1126749 h 3092059"/>
                <a:gd name="connsiteX37" fmla="*/ 72950 w 1063802"/>
                <a:gd name="connsiteY37" fmla="*/ 1057411 h 3092059"/>
                <a:gd name="connsiteX38" fmla="*/ 7945 w 1063802"/>
                <a:gd name="connsiteY38" fmla="*/ 979405 h 3092059"/>
                <a:gd name="connsiteX39" fmla="*/ 7945 w 1063802"/>
                <a:gd name="connsiteY39" fmla="*/ 901399 h 3092059"/>
                <a:gd name="connsiteX40" fmla="*/ 55615 w 1063802"/>
                <a:gd name="connsiteY40" fmla="*/ 840728 h 3092059"/>
                <a:gd name="connsiteX41" fmla="*/ 64283 w 1063802"/>
                <a:gd name="connsiteY41" fmla="*/ 806059 h 3092059"/>
                <a:gd name="connsiteX42" fmla="*/ 16613 w 1063802"/>
                <a:gd name="connsiteY42" fmla="*/ 138677 h 3092059"/>
                <a:gd name="connsiteX43" fmla="*/ 46948 w 1063802"/>
                <a:gd name="connsiteY43" fmla="*/ 56338 h 3092059"/>
                <a:gd name="connsiteX44" fmla="*/ 163957 w 1063802"/>
                <a:gd name="connsiteY44" fmla="*/ 0 h 3092059"/>
                <a:gd name="connsiteX45" fmla="*/ 254963 w 1063802"/>
                <a:gd name="connsiteY45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970015 w 1063802"/>
                <a:gd name="connsiteY23" fmla="*/ 2717198 h 3092059"/>
                <a:gd name="connsiteX24" fmla="*/ 913678 w 1063802"/>
                <a:gd name="connsiteY24" fmla="*/ 2829873 h 3092059"/>
                <a:gd name="connsiteX25" fmla="*/ 827005 w 1063802"/>
                <a:gd name="connsiteY25" fmla="*/ 2946882 h 3092059"/>
                <a:gd name="connsiteX26" fmla="*/ 688328 w 1063802"/>
                <a:gd name="connsiteY26" fmla="*/ 2981551 h 3092059"/>
                <a:gd name="connsiteX27" fmla="*/ 566986 w 1063802"/>
                <a:gd name="connsiteY27" fmla="*/ 2933881 h 3092059"/>
                <a:gd name="connsiteX28" fmla="*/ 488980 w 1063802"/>
                <a:gd name="connsiteY28" fmla="*/ 2803871 h 3092059"/>
                <a:gd name="connsiteX29" fmla="*/ 488980 w 1063802"/>
                <a:gd name="connsiteY29" fmla="*/ 2808205 h 3092059"/>
                <a:gd name="connsiteX30" fmla="*/ 267964 w 1063802"/>
                <a:gd name="connsiteY30" fmla="*/ 3050889 h 3092059"/>
                <a:gd name="connsiteX31" fmla="*/ 259297 w 1063802"/>
                <a:gd name="connsiteY31" fmla="*/ 3050889 h 3092059"/>
                <a:gd name="connsiteX32" fmla="*/ 198626 w 1063802"/>
                <a:gd name="connsiteY32" fmla="*/ 3024888 h 3092059"/>
                <a:gd name="connsiteX33" fmla="*/ 211627 w 1063802"/>
                <a:gd name="connsiteY33" fmla="*/ 2951215 h 3092059"/>
                <a:gd name="connsiteX34" fmla="*/ 159623 w 1063802"/>
                <a:gd name="connsiteY34" fmla="*/ 2899212 h 3092059"/>
                <a:gd name="connsiteX35" fmla="*/ 29613 w 1063802"/>
                <a:gd name="connsiteY35" fmla="*/ 1300095 h 3092059"/>
                <a:gd name="connsiteX36" fmla="*/ 68616 w 1063802"/>
                <a:gd name="connsiteY36" fmla="*/ 1204755 h 3092059"/>
                <a:gd name="connsiteX37" fmla="*/ 81617 w 1063802"/>
                <a:gd name="connsiteY37" fmla="*/ 1126749 h 3092059"/>
                <a:gd name="connsiteX38" fmla="*/ 72950 w 1063802"/>
                <a:gd name="connsiteY38" fmla="*/ 1057411 h 3092059"/>
                <a:gd name="connsiteX39" fmla="*/ 7945 w 1063802"/>
                <a:gd name="connsiteY39" fmla="*/ 979405 h 3092059"/>
                <a:gd name="connsiteX40" fmla="*/ 7945 w 1063802"/>
                <a:gd name="connsiteY40" fmla="*/ 901399 h 3092059"/>
                <a:gd name="connsiteX41" fmla="*/ 55615 w 1063802"/>
                <a:gd name="connsiteY41" fmla="*/ 840728 h 3092059"/>
                <a:gd name="connsiteX42" fmla="*/ 64283 w 1063802"/>
                <a:gd name="connsiteY42" fmla="*/ 806059 h 3092059"/>
                <a:gd name="connsiteX43" fmla="*/ 16613 w 1063802"/>
                <a:gd name="connsiteY43" fmla="*/ 138677 h 3092059"/>
                <a:gd name="connsiteX44" fmla="*/ 46948 w 1063802"/>
                <a:gd name="connsiteY44" fmla="*/ 56338 h 3092059"/>
                <a:gd name="connsiteX45" fmla="*/ 163957 w 1063802"/>
                <a:gd name="connsiteY45" fmla="*/ 0 h 3092059"/>
                <a:gd name="connsiteX46" fmla="*/ 254963 w 1063802"/>
                <a:gd name="connsiteY46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970015 w 1063802"/>
                <a:gd name="connsiteY23" fmla="*/ 2717198 h 3092059"/>
                <a:gd name="connsiteX24" fmla="*/ 913678 w 1063802"/>
                <a:gd name="connsiteY24" fmla="*/ 2829873 h 3092059"/>
                <a:gd name="connsiteX25" fmla="*/ 827005 w 1063802"/>
                <a:gd name="connsiteY25" fmla="*/ 2946882 h 3092059"/>
                <a:gd name="connsiteX26" fmla="*/ 688328 w 1063802"/>
                <a:gd name="connsiteY26" fmla="*/ 2981551 h 3092059"/>
                <a:gd name="connsiteX27" fmla="*/ 566986 w 1063802"/>
                <a:gd name="connsiteY27" fmla="*/ 2933881 h 3092059"/>
                <a:gd name="connsiteX28" fmla="*/ 488980 w 1063802"/>
                <a:gd name="connsiteY28" fmla="*/ 2803871 h 3092059"/>
                <a:gd name="connsiteX29" fmla="*/ 488980 w 1063802"/>
                <a:gd name="connsiteY29" fmla="*/ 2808205 h 3092059"/>
                <a:gd name="connsiteX30" fmla="*/ 267964 w 1063802"/>
                <a:gd name="connsiteY30" fmla="*/ 3050889 h 3092059"/>
                <a:gd name="connsiteX31" fmla="*/ 259297 w 1063802"/>
                <a:gd name="connsiteY31" fmla="*/ 3050889 h 3092059"/>
                <a:gd name="connsiteX32" fmla="*/ 198626 w 1063802"/>
                <a:gd name="connsiteY32" fmla="*/ 3024888 h 3092059"/>
                <a:gd name="connsiteX33" fmla="*/ 211627 w 1063802"/>
                <a:gd name="connsiteY33" fmla="*/ 2951215 h 3092059"/>
                <a:gd name="connsiteX34" fmla="*/ 159623 w 1063802"/>
                <a:gd name="connsiteY34" fmla="*/ 2899212 h 3092059"/>
                <a:gd name="connsiteX35" fmla="*/ 29613 w 1063802"/>
                <a:gd name="connsiteY35" fmla="*/ 1300095 h 3092059"/>
                <a:gd name="connsiteX36" fmla="*/ 68616 w 1063802"/>
                <a:gd name="connsiteY36" fmla="*/ 1204755 h 3092059"/>
                <a:gd name="connsiteX37" fmla="*/ 81617 w 1063802"/>
                <a:gd name="connsiteY37" fmla="*/ 1126749 h 3092059"/>
                <a:gd name="connsiteX38" fmla="*/ 72950 w 1063802"/>
                <a:gd name="connsiteY38" fmla="*/ 1057411 h 3092059"/>
                <a:gd name="connsiteX39" fmla="*/ 7945 w 1063802"/>
                <a:gd name="connsiteY39" fmla="*/ 979405 h 3092059"/>
                <a:gd name="connsiteX40" fmla="*/ 7945 w 1063802"/>
                <a:gd name="connsiteY40" fmla="*/ 901399 h 3092059"/>
                <a:gd name="connsiteX41" fmla="*/ 55615 w 1063802"/>
                <a:gd name="connsiteY41" fmla="*/ 840728 h 3092059"/>
                <a:gd name="connsiteX42" fmla="*/ 64283 w 1063802"/>
                <a:gd name="connsiteY42" fmla="*/ 806059 h 3092059"/>
                <a:gd name="connsiteX43" fmla="*/ 16613 w 1063802"/>
                <a:gd name="connsiteY43" fmla="*/ 138677 h 3092059"/>
                <a:gd name="connsiteX44" fmla="*/ 46948 w 1063802"/>
                <a:gd name="connsiteY44" fmla="*/ 56338 h 3092059"/>
                <a:gd name="connsiteX45" fmla="*/ 163957 w 1063802"/>
                <a:gd name="connsiteY45" fmla="*/ 0 h 3092059"/>
                <a:gd name="connsiteX46" fmla="*/ 254963 w 1063802"/>
                <a:gd name="connsiteY46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970015 w 1063802"/>
                <a:gd name="connsiteY23" fmla="*/ 2717198 h 3092059"/>
                <a:gd name="connsiteX24" fmla="*/ 913678 w 1063802"/>
                <a:gd name="connsiteY24" fmla="*/ 2829873 h 3092059"/>
                <a:gd name="connsiteX25" fmla="*/ 827005 w 1063802"/>
                <a:gd name="connsiteY25" fmla="*/ 2946882 h 3092059"/>
                <a:gd name="connsiteX26" fmla="*/ 688328 w 1063802"/>
                <a:gd name="connsiteY26" fmla="*/ 2981551 h 3092059"/>
                <a:gd name="connsiteX27" fmla="*/ 566986 w 1063802"/>
                <a:gd name="connsiteY27" fmla="*/ 2933881 h 3092059"/>
                <a:gd name="connsiteX28" fmla="*/ 488980 w 1063802"/>
                <a:gd name="connsiteY28" fmla="*/ 2803871 h 3092059"/>
                <a:gd name="connsiteX29" fmla="*/ 488980 w 1063802"/>
                <a:gd name="connsiteY29" fmla="*/ 2808205 h 3092059"/>
                <a:gd name="connsiteX30" fmla="*/ 267964 w 1063802"/>
                <a:gd name="connsiteY30" fmla="*/ 3050889 h 3092059"/>
                <a:gd name="connsiteX31" fmla="*/ 259297 w 1063802"/>
                <a:gd name="connsiteY31" fmla="*/ 3050889 h 3092059"/>
                <a:gd name="connsiteX32" fmla="*/ 198626 w 1063802"/>
                <a:gd name="connsiteY32" fmla="*/ 3024888 h 3092059"/>
                <a:gd name="connsiteX33" fmla="*/ 211627 w 1063802"/>
                <a:gd name="connsiteY33" fmla="*/ 2951215 h 3092059"/>
                <a:gd name="connsiteX34" fmla="*/ 159623 w 1063802"/>
                <a:gd name="connsiteY34" fmla="*/ 2899212 h 3092059"/>
                <a:gd name="connsiteX35" fmla="*/ 29613 w 1063802"/>
                <a:gd name="connsiteY35" fmla="*/ 1300095 h 3092059"/>
                <a:gd name="connsiteX36" fmla="*/ 68616 w 1063802"/>
                <a:gd name="connsiteY36" fmla="*/ 1204755 h 3092059"/>
                <a:gd name="connsiteX37" fmla="*/ 81617 w 1063802"/>
                <a:gd name="connsiteY37" fmla="*/ 1126749 h 3092059"/>
                <a:gd name="connsiteX38" fmla="*/ 72950 w 1063802"/>
                <a:gd name="connsiteY38" fmla="*/ 1057411 h 3092059"/>
                <a:gd name="connsiteX39" fmla="*/ 7945 w 1063802"/>
                <a:gd name="connsiteY39" fmla="*/ 979405 h 3092059"/>
                <a:gd name="connsiteX40" fmla="*/ 7945 w 1063802"/>
                <a:gd name="connsiteY40" fmla="*/ 901399 h 3092059"/>
                <a:gd name="connsiteX41" fmla="*/ 55615 w 1063802"/>
                <a:gd name="connsiteY41" fmla="*/ 840728 h 3092059"/>
                <a:gd name="connsiteX42" fmla="*/ 64283 w 1063802"/>
                <a:gd name="connsiteY42" fmla="*/ 806059 h 3092059"/>
                <a:gd name="connsiteX43" fmla="*/ 16613 w 1063802"/>
                <a:gd name="connsiteY43" fmla="*/ 138677 h 3092059"/>
                <a:gd name="connsiteX44" fmla="*/ 46948 w 1063802"/>
                <a:gd name="connsiteY44" fmla="*/ 56338 h 3092059"/>
                <a:gd name="connsiteX45" fmla="*/ 163957 w 1063802"/>
                <a:gd name="connsiteY45" fmla="*/ 0 h 3092059"/>
                <a:gd name="connsiteX46" fmla="*/ 254963 w 1063802"/>
                <a:gd name="connsiteY46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970015 w 1063802"/>
                <a:gd name="connsiteY23" fmla="*/ 2717198 h 3092059"/>
                <a:gd name="connsiteX24" fmla="*/ 913678 w 1063802"/>
                <a:gd name="connsiteY24" fmla="*/ 2829873 h 3092059"/>
                <a:gd name="connsiteX25" fmla="*/ 827005 w 1063802"/>
                <a:gd name="connsiteY25" fmla="*/ 2946882 h 3092059"/>
                <a:gd name="connsiteX26" fmla="*/ 688328 w 1063802"/>
                <a:gd name="connsiteY26" fmla="*/ 2981551 h 3092059"/>
                <a:gd name="connsiteX27" fmla="*/ 566986 w 1063802"/>
                <a:gd name="connsiteY27" fmla="*/ 2933881 h 3092059"/>
                <a:gd name="connsiteX28" fmla="*/ 488980 w 1063802"/>
                <a:gd name="connsiteY28" fmla="*/ 2803871 h 3092059"/>
                <a:gd name="connsiteX29" fmla="*/ 488980 w 1063802"/>
                <a:gd name="connsiteY29" fmla="*/ 2808205 h 3092059"/>
                <a:gd name="connsiteX30" fmla="*/ 267964 w 1063802"/>
                <a:gd name="connsiteY30" fmla="*/ 3050889 h 3092059"/>
                <a:gd name="connsiteX31" fmla="*/ 259297 w 1063802"/>
                <a:gd name="connsiteY31" fmla="*/ 3050889 h 3092059"/>
                <a:gd name="connsiteX32" fmla="*/ 198626 w 1063802"/>
                <a:gd name="connsiteY32" fmla="*/ 3024888 h 3092059"/>
                <a:gd name="connsiteX33" fmla="*/ 211627 w 1063802"/>
                <a:gd name="connsiteY33" fmla="*/ 2951215 h 3092059"/>
                <a:gd name="connsiteX34" fmla="*/ 159623 w 1063802"/>
                <a:gd name="connsiteY34" fmla="*/ 2899212 h 3092059"/>
                <a:gd name="connsiteX35" fmla="*/ 29613 w 1063802"/>
                <a:gd name="connsiteY35" fmla="*/ 1300095 h 3092059"/>
                <a:gd name="connsiteX36" fmla="*/ 68616 w 1063802"/>
                <a:gd name="connsiteY36" fmla="*/ 1204755 h 3092059"/>
                <a:gd name="connsiteX37" fmla="*/ 81617 w 1063802"/>
                <a:gd name="connsiteY37" fmla="*/ 1126749 h 3092059"/>
                <a:gd name="connsiteX38" fmla="*/ 72950 w 1063802"/>
                <a:gd name="connsiteY38" fmla="*/ 1057411 h 3092059"/>
                <a:gd name="connsiteX39" fmla="*/ 7945 w 1063802"/>
                <a:gd name="connsiteY39" fmla="*/ 979405 h 3092059"/>
                <a:gd name="connsiteX40" fmla="*/ 7945 w 1063802"/>
                <a:gd name="connsiteY40" fmla="*/ 901399 h 3092059"/>
                <a:gd name="connsiteX41" fmla="*/ 55615 w 1063802"/>
                <a:gd name="connsiteY41" fmla="*/ 840728 h 3092059"/>
                <a:gd name="connsiteX42" fmla="*/ 64283 w 1063802"/>
                <a:gd name="connsiteY42" fmla="*/ 806059 h 3092059"/>
                <a:gd name="connsiteX43" fmla="*/ 16613 w 1063802"/>
                <a:gd name="connsiteY43" fmla="*/ 138677 h 3092059"/>
                <a:gd name="connsiteX44" fmla="*/ 46948 w 1063802"/>
                <a:gd name="connsiteY44" fmla="*/ 56338 h 3092059"/>
                <a:gd name="connsiteX45" fmla="*/ 163957 w 1063802"/>
                <a:gd name="connsiteY45" fmla="*/ 0 h 3092059"/>
                <a:gd name="connsiteX46" fmla="*/ 254963 w 1063802"/>
                <a:gd name="connsiteY46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970015 w 1063802"/>
                <a:gd name="connsiteY23" fmla="*/ 2717198 h 3092059"/>
                <a:gd name="connsiteX24" fmla="*/ 913678 w 1063802"/>
                <a:gd name="connsiteY24" fmla="*/ 2829873 h 3092059"/>
                <a:gd name="connsiteX25" fmla="*/ 827005 w 1063802"/>
                <a:gd name="connsiteY25" fmla="*/ 2946882 h 3092059"/>
                <a:gd name="connsiteX26" fmla="*/ 688328 w 1063802"/>
                <a:gd name="connsiteY26" fmla="*/ 2981551 h 3092059"/>
                <a:gd name="connsiteX27" fmla="*/ 566986 w 1063802"/>
                <a:gd name="connsiteY27" fmla="*/ 2933881 h 3092059"/>
                <a:gd name="connsiteX28" fmla="*/ 488980 w 1063802"/>
                <a:gd name="connsiteY28" fmla="*/ 2803871 h 3092059"/>
                <a:gd name="connsiteX29" fmla="*/ 488980 w 1063802"/>
                <a:gd name="connsiteY29" fmla="*/ 2808205 h 3092059"/>
                <a:gd name="connsiteX30" fmla="*/ 267964 w 1063802"/>
                <a:gd name="connsiteY30" fmla="*/ 3050889 h 3092059"/>
                <a:gd name="connsiteX31" fmla="*/ 259297 w 1063802"/>
                <a:gd name="connsiteY31" fmla="*/ 3050889 h 3092059"/>
                <a:gd name="connsiteX32" fmla="*/ 198626 w 1063802"/>
                <a:gd name="connsiteY32" fmla="*/ 3024888 h 3092059"/>
                <a:gd name="connsiteX33" fmla="*/ 211627 w 1063802"/>
                <a:gd name="connsiteY33" fmla="*/ 2951215 h 3092059"/>
                <a:gd name="connsiteX34" fmla="*/ 159623 w 1063802"/>
                <a:gd name="connsiteY34" fmla="*/ 2899212 h 3092059"/>
                <a:gd name="connsiteX35" fmla="*/ 29613 w 1063802"/>
                <a:gd name="connsiteY35" fmla="*/ 1300095 h 3092059"/>
                <a:gd name="connsiteX36" fmla="*/ 68616 w 1063802"/>
                <a:gd name="connsiteY36" fmla="*/ 1204755 h 3092059"/>
                <a:gd name="connsiteX37" fmla="*/ 81617 w 1063802"/>
                <a:gd name="connsiteY37" fmla="*/ 1126749 h 3092059"/>
                <a:gd name="connsiteX38" fmla="*/ 72950 w 1063802"/>
                <a:gd name="connsiteY38" fmla="*/ 1057411 h 3092059"/>
                <a:gd name="connsiteX39" fmla="*/ 7945 w 1063802"/>
                <a:gd name="connsiteY39" fmla="*/ 979405 h 3092059"/>
                <a:gd name="connsiteX40" fmla="*/ 7945 w 1063802"/>
                <a:gd name="connsiteY40" fmla="*/ 901399 h 3092059"/>
                <a:gd name="connsiteX41" fmla="*/ 55615 w 1063802"/>
                <a:gd name="connsiteY41" fmla="*/ 840728 h 3092059"/>
                <a:gd name="connsiteX42" fmla="*/ 64283 w 1063802"/>
                <a:gd name="connsiteY42" fmla="*/ 806059 h 3092059"/>
                <a:gd name="connsiteX43" fmla="*/ 16613 w 1063802"/>
                <a:gd name="connsiteY43" fmla="*/ 138677 h 3092059"/>
                <a:gd name="connsiteX44" fmla="*/ 46948 w 1063802"/>
                <a:gd name="connsiteY44" fmla="*/ 56338 h 3092059"/>
                <a:gd name="connsiteX45" fmla="*/ 163957 w 1063802"/>
                <a:gd name="connsiteY45" fmla="*/ 0 h 3092059"/>
                <a:gd name="connsiteX46" fmla="*/ 254963 w 1063802"/>
                <a:gd name="connsiteY46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1022019 w 1063802"/>
                <a:gd name="connsiteY23" fmla="*/ 2621858 h 3092059"/>
                <a:gd name="connsiteX24" fmla="*/ 970015 w 1063802"/>
                <a:gd name="connsiteY24" fmla="*/ 2717198 h 3092059"/>
                <a:gd name="connsiteX25" fmla="*/ 913678 w 1063802"/>
                <a:gd name="connsiteY25" fmla="*/ 2829873 h 3092059"/>
                <a:gd name="connsiteX26" fmla="*/ 827005 w 1063802"/>
                <a:gd name="connsiteY26" fmla="*/ 2946882 h 3092059"/>
                <a:gd name="connsiteX27" fmla="*/ 688328 w 1063802"/>
                <a:gd name="connsiteY27" fmla="*/ 2981551 h 3092059"/>
                <a:gd name="connsiteX28" fmla="*/ 566986 w 1063802"/>
                <a:gd name="connsiteY28" fmla="*/ 2933881 h 3092059"/>
                <a:gd name="connsiteX29" fmla="*/ 488980 w 1063802"/>
                <a:gd name="connsiteY29" fmla="*/ 2803871 h 3092059"/>
                <a:gd name="connsiteX30" fmla="*/ 488980 w 1063802"/>
                <a:gd name="connsiteY30" fmla="*/ 2808205 h 3092059"/>
                <a:gd name="connsiteX31" fmla="*/ 267964 w 1063802"/>
                <a:gd name="connsiteY31" fmla="*/ 3050889 h 3092059"/>
                <a:gd name="connsiteX32" fmla="*/ 259297 w 1063802"/>
                <a:gd name="connsiteY32" fmla="*/ 3050889 h 3092059"/>
                <a:gd name="connsiteX33" fmla="*/ 198626 w 1063802"/>
                <a:gd name="connsiteY33" fmla="*/ 3024888 h 3092059"/>
                <a:gd name="connsiteX34" fmla="*/ 211627 w 1063802"/>
                <a:gd name="connsiteY34" fmla="*/ 2951215 h 3092059"/>
                <a:gd name="connsiteX35" fmla="*/ 159623 w 1063802"/>
                <a:gd name="connsiteY35" fmla="*/ 2899212 h 3092059"/>
                <a:gd name="connsiteX36" fmla="*/ 29613 w 1063802"/>
                <a:gd name="connsiteY36" fmla="*/ 1300095 h 3092059"/>
                <a:gd name="connsiteX37" fmla="*/ 68616 w 1063802"/>
                <a:gd name="connsiteY37" fmla="*/ 1204755 h 3092059"/>
                <a:gd name="connsiteX38" fmla="*/ 81617 w 1063802"/>
                <a:gd name="connsiteY38" fmla="*/ 1126749 h 3092059"/>
                <a:gd name="connsiteX39" fmla="*/ 72950 w 1063802"/>
                <a:gd name="connsiteY39" fmla="*/ 1057411 h 3092059"/>
                <a:gd name="connsiteX40" fmla="*/ 7945 w 1063802"/>
                <a:gd name="connsiteY40" fmla="*/ 979405 h 3092059"/>
                <a:gd name="connsiteX41" fmla="*/ 7945 w 1063802"/>
                <a:gd name="connsiteY41" fmla="*/ 901399 h 3092059"/>
                <a:gd name="connsiteX42" fmla="*/ 55615 w 1063802"/>
                <a:gd name="connsiteY42" fmla="*/ 840728 h 3092059"/>
                <a:gd name="connsiteX43" fmla="*/ 64283 w 1063802"/>
                <a:gd name="connsiteY43" fmla="*/ 806059 h 3092059"/>
                <a:gd name="connsiteX44" fmla="*/ 16613 w 1063802"/>
                <a:gd name="connsiteY44" fmla="*/ 138677 h 3092059"/>
                <a:gd name="connsiteX45" fmla="*/ 46948 w 1063802"/>
                <a:gd name="connsiteY45" fmla="*/ 56338 h 3092059"/>
                <a:gd name="connsiteX46" fmla="*/ 163957 w 1063802"/>
                <a:gd name="connsiteY46" fmla="*/ 0 h 3092059"/>
                <a:gd name="connsiteX47" fmla="*/ 254963 w 1063802"/>
                <a:gd name="connsiteY47" fmla="*/ 147344 h 3092059"/>
                <a:gd name="connsiteX0" fmla="*/ 254963 w 1063802"/>
                <a:gd name="connsiteY0" fmla="*/ 147344 h 3092059"/>
                <a:gd name="connsiteX1" fmla="*/ 302633 w 1063802"/>
                <a:gd name="connsiteY1" fmla="*/ 117009 h 3092059"/>
                <a:gd name="connsiteX2" fmla="*/ 484647 w 1063802"/>
                <a:gd name="connsiteY2" fmla="*/ 225350 h 3092059"/>
                <a:gd name="connsiteX3" fmla="*/ 540984 w 1063802"/>
                <a:gd name="connsiteY3" fmla="*/ 281688 h 3092059"/>
                <a:gd name="connsiteX4" fmla="*/ 566986 w 1063802"/>
                <a:gd name="connsiteY4" fmla="*/ 359693 h 3092059"/>
                <a:gd name="connsiteX5" fmla="*/ 562652 w 1063802"/>
                <a:gd name="connsiteY5" fmla="*/ 411697 h 3092059"/>
                <a:gd name="connsiteX6" fmla="*/ 575653 w 1063802"/>
                <a:gd name="connsiteY6" fmla="*/ 459367 h 3092059"/>
                <a:gd name="connsiteX7" fmla="*/ 588654 w 1063802"/>
                <a:gd name="connsiteY7" fmla="*/ 515705 h 3092059"/>
                <a:gd name="connsiteX8" fmla="*/ 644992 w 1063802"/>
                <a:gd name="connsiteY8" fmla="*/ 567708 h 3092059"/>
                <a:gd name="connsiteX9" fmla="*/ 740332 w 1063802"/>
                <a:gd name="connsiteY9" fmla="*/ 667382 h 3092059"/>
                <a:gd name="connsiteX10" fmla="*/ 848673 w 1063802"/>
                <a:gd name="connsiteY10" fmla="*/ 866730 h 3092059"/>
                <a:gd name="connsiteX11" fmla="*/ 879009 w 1063802"/>
                <a:gd name="connsiteY11" fmla="*/ 966404 h 3092059"/>
                <a:gd name="connsiteX12" fmla="*/ 892010 w 1063802"/>
                <a:gd name="connsiteY12" fmla="*/ 1014074 h 3092059"/>
                <a:gd name="connsiteX13" fmla="*/ 892010 w 1063802"/>
                <a:gd name="connsiteY13" fmla="*/ 1092080 h 3092059"/>
                <a:gd name="connsiteX14" fmla="*/ 879009 w 1063802"/>
                <a:gd name="connsiteY14" fmla="*/ 1274093 h 3092059"/>
                <a:gd name="connsiteX15" fmla="*/ 896343 w 1063802"/>
                <a:gd name="connsiteY15" fmla="*/ 1365100 h 3092059"/>
                <a:gd name="connsiteX16" fmla="*/ 918012 w 1063802"/>
                <a:gd name="connsiteY16" fmla="*/ 1451773 h 3092059"/>
                <a:gd name="connsiteX17" fmla="*/ 957014 w 1063802"/>
                <a:gd name="connsiteY17" fmla="*/ 1499443 h 3092059"/>
                <a:gd name="connsiteX18" fmla="*/ 1000351 w 1063802"/>
                <a:gd name="connsiteY18" fmla="*/ 1564448 h 3092059"/>
                <a:gd name="connsiteX19" fmla="*/ 1056688 w 1063802"/>
                <a:gd name="connsiteY19" fmla="*/ 2431178 h 3092059"/>
                <a:gd name="connsiteX20" fmla="*/ 1061022 w 1063802"/>
                <a:gd name="connsiteY20" fmla="*/ 2526518 h 3092059"/>
                <a:gd name="connsiteX21" fmla="*/ 1030686 w 1063802"/>
                <a:gd name="connsiteY21" fmla="*/ 2608857 h 3092059"/>
                <a:gd name="connsiteX22" fmla="*/ 1022019 w 1063802"/>
                <a:gd name="connsiteY22" fmla="*/ 2613191 h 3092059"/>
                <a:gd name="connsiteX23" fmla="*/ 1022019 w 1063802"/>
                <a:gd name="connsiteY23" fmla="*/ 2621858 h 3092059"/>
                <a:gd name="connsiteX24" fmla="*/ 970015 w 1063802"/>
                <a:gd name="connsiteY24" fmla="*/ 2717198 h 3092059"/>
                <a:gd name="connsiteX25" fmla="*/ 913678 w 1063802"/>
                <a:gd name="connsiteY25" fmla="*/ 2829873 h 3092059"/>
                <a:gd name="connsiteX26" fmla="*/ 827005 w 1063802"/>
                <a:gd name="connsiteY26" fmla="*/ 2946882 h 3092059"/>
                <a:gd name="connsiteX27" fmla="*/ 688328 w 1063802"/>
                <a:gd name="connsiteY27" fmla="*/ 2981551 h 3092059"/>
                <a:gd name="connsiteX28" fmla="*/ 566986 w 1063802"/>
                <a:gd name="connsiteY28" fmla="*/ 2933881 h 3092059"/>
                <a:gd name="connsiteX29" fmla="*/ 488980 w 1063802"/>
                <a:gd name="connsiteY29" fmla="*/ 2803871 h 3092059"/>
                <a:gd name="connsiteX30" fmla="*/ 488980 w 1063802"/>
                <a:gd name="connsiteY30" fmla="*/ 2808205 h 3092059"/>
                <a:gd name="connsiteX31" fmla="*/ 267964 w 1063802"/>
                <a:gd name="connsiteY31" fmla="*/ 3050889 h 3092059"/>
                <a:gd name="connsiteX32" fmla="*/ 259297 w 1063802"/>
                <a:gd name="connsiteY32" fmla="*/ 3050889 h 3092059"/>
                <a:gd name="connsiteX33" fmla="*/ 198626 w 1063802"/>
                <a:gd name="connsiteY33" fmla="*/ 3024888 h 3092059"/>
                <a:gd name="connsiteX34" fmla="*/ 211627 w 1063802"/>
                <a:gd name="connsiteY34" fmla="*/ 2951215 h 3092059"/>
                <a:gd name="connsiteX35" fmla="*/ 159623 w 1063802"/>
                <a:gd name="connsiteY35" fmla="*/ 2899212 h 3092059"/>
                <a:gd name="connsiteX36" fmla="*/ 29613 w 1063802"/>
                <a:gd name="connsiteY36" fmla="*/ 1300095 h 3092059"/>
                <a:gd name="connsiteX37" fmla="*/ 68616 w 1063802"/>
                <a:gd name="connsiteY37" fmla="*/ 1204755 h 3092059"/>
                <a:gd name="connsiteX38" fmla="*/ 81617 w 1063802"/>
                <a:gd name="connsiteY38" fmla="*/ 1126749 h 3092059"/>
                <a:gd name="connsiteX39" fmla="*/ 72950 w 1063802"/>
                <a:gd name="connsiteY39" fmla="*/ 1057411 h 3092059"/>
                <a:gd name="connsiteX40" fmla="*/ 7945 w 1063802"/>
                <a:gd name="connsiteY40" fmla="*/ 979405 h 3092059"/>
                <a:gd name="connsiteX41" fmla="*/ 7945 w 1063802"/>
                <a:gd name="connsiteY41" fmla="*/ 901399 h 3092059"/>
                <a:gd name="connsiteX42" fmla="*/ 55615 w 1063802"/>
                <a:gd name="connsiteY42" fmla="*/ 840728 h 3092059"/>
                <a:gd name="connsiteX43" fmla="*/ 64283 w 1063802"/>
                <a:gd name="connsiteY43" fmla="*/ 806059 h 3092059"/>
                <a:gd name="connsiteX44" fmla="*/ 16613 w 1063802"/>
                <a:gd name="connsiteY44" fmla="*/ 138677 h 3092059"/>
                <a:gd name="connsiteX45" fmla="*/ 46948 w 1063802"/>
                <a:gd name="connsiteY45" fmla="*/ 56338 h 3092059"/>
                <a:gd name="connsiteX46" fmla="*/ 163957 w 1063802"/>
                <a:gd name="connsiteY46" fmla="*/ 0 h 3092059"/>
                <a:gd name="connsiteX47" fmla="*/ 254963 w 1063802"/>
                <a:gd name="connsiteY47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75653 w 1061744"/>
                <a:gd name="connsiteY6" fmla="*/ 459367 h 3092059"/>
                <a:gd name="connsiteX7" fmla="*/ 588654 w 1061744"/>
                <a:gd name="connsiteY7" fmla="*/ 515705 h 3092059"/>
                <a:gd name="connsiteX8" fmla="*/ 644992 w 1061744"/>
                <a:gd name="connsiteY8" fmla="*/ 567708 h 3092059"/>
                <a:gd name="connsiteX9" fmla="*/ 740332 w 1061744"/>
                <a:gd name="connsiteY9" fmla="*/ 667382 h 3092059"/>
                <a:gd name="connsiteX10" fmla="*/ 848673 w 1061744"/>
                <a:gd name="connsiteY10" fmla="*/ 866730 h 3092059"/>
                <a:gd name="connsiteX11" fmla="*/ 879009 w 1061744"/>
                <a:gd name="connsiteY11" fmla="*/ 966404 h 3092059"/>
                <a:gd name="connsiteX12" fmla="*/ 892010 w 1061744"/>
                <a:gd name="connsiteY12" fmla="*/ 1014074 h 3092059"/>
                <a:gd name="connsiteX13" fmla="*/ 892010 w 1061744"/>
                <a:gd name="connsiteY13" fmla="*/ 1092080 h 3092059"/>
                <a:gd name="connsiteX14" fmla="*/ 879009 w 1061744"/>
                <a:gd name="connsiteY14" fmla="*/ 1274093 h 3092059"/>
                <a:gd name="connsiteX15" fmla="*/ 896343 w 1061744"/>
                <a:gd name="connsiteY15" fmla="*/ 1365100 h 3092059"/>
                <a:gd name="connsiteX16" fmla="*/ 918012 w 1061744"/>
                <a:gd name="connsiteY16" fmla="*/ 1451773 h 3092059"/>
                <a:gd name="connsiteX17" fmla="*/ 957014 w 1061744"/>
                <a:gd name="connsiteY17" fmla="*/ 1499443 h 3092059"/>
                <a:gd name="connsiteX18" fmla="*/ 1000351 w 1061744"/>
                <a:gd name="connsiteY18" fmla="*/ 1564448 h 3092059"/>
                <a:gd name="connsiteX19" fmla="*/ 1056688 w 1061744"/>
                <a:gd name="connsiteY19" fmla="*/ 2431178 h 3092059"/>
                <a:gd name="connsiteX20" fmla="*/ 1061022 w 1061744"/>
                <a:gd name="connsiteY20" fmla="*/ 2526518 h 3092059"/>
                <a:gd name="connsiteX21" fmla="*/ 1056688 w 1061744"/>
                <a:gd name="connsiteY21" fmla="*/ 2526518 h 3092059"/>
                <a:gd name="connsiteX22" fmla="*/ 1030686 w 1061744"/>
                <a:gd name="connsiteY22" fmla="*/ 2608857 h 3092059"/>
                <a:gd name="connsiteX23" fmla="*/ 1022019 w 1061744"/>
                <a:gd name="connsiteY23" fmla="*/ 2613191 h 3092059"/>
                <a:gd name="connsiteX24" fmla="*/ 1022019 w 1061744"/>
                <a:gd name="connsiteY24" fmla="*/ 2621858 h 3092059"/>
                <a:gd name="connsiteX25" fmla="*/ 970015 w 1061744"/>
                <a:gd name="connsiteY25" fmla="*/ 2717198 h 3092059"/>
                <a:gd name="connsiteX26" fmla="*/ 913678 w 1061744"/>
                <a:gd name="connsiteY26" fmla="*/ 2829873 h 3092059"/>
                <a:gd name="connsiteX27" fmla="*/ 827005 w 1061744"/>
                <a:gd name="connsiteY27" fmla="*/ 2946882 h 3092059"/>
                <a:gd name="connsiteX28" fmla="*/ 688328 w 1061744"/>
                <a:gd name="connsiteY28" fmla="*/ 2981551 h 3092059"/>
                <a:gd name="connsiteX29" fmla="*/ 566986 w 1061744"/>
                <a:gd name="connsiteY29" fmla="*/ 2933881 h 3092059"/>
                <a:gd name="connsiteX30" fmla="*/ 488980 w 1061744"/>
                <a:gd name="connsiteY30" fmla="*/ 2803871 h 3092059"/>
                <a:gd name="connsiteX31" fmla="*/ 488980 w 1061744"/>
                <a:gd name="connsiteY31" fmla="*/ 2808205 h 3092059"/>
                <a:gd name="connsiteX32" fmla="*/ 267964 w 1061744"/>
                <a:gd name="connsiteY32" fmla="*/ 3050889 h 3092059"/>
                <a:gd name="connsiteX33" fmla="*/ 259297 w 1061744"/>
                <a:gd name="connsiteY33" fmla="*/ 3050889 h 3092059"/>
                <a:gd name="connsiteX34" fmla="*/ 198626 w 1061744"/>
                <a:gd name="connsiteY34" fmla="*/ 3024888 h 3092059"/>
                <a:gd name="connsiteX35" fmla="*/ 211627 w 1061744"/>
                <a:gd name="connsiteY35" fmla="*/ 2951215 h 3092059"/>
                <a:gd name="connsiteX36" fmla="*/ 159623 w 1061744"/>
                <a:gd name="connsiteY36" fmla="*/ 2899212 h 3092059"/>
                <a:gd name="connsiteX37" fmla="*/ 29613 w 1061744"/>
                <a:gd name="connsiteY37" fmla="*/ 1300095 h 3092059"/>
                <a:gd name="connsiteX38" fmla="*/ 68616 w 1061744"/>
                <a:gd name="connsiteY38" fmla="*/ 1204755 h 3092059"/>
                <a:gd name="connsiteX39" fmla="*/ 81617 w 1061744"/>
                <a:gd name="connsiteY39" fmla="*/ 1126749 h 3092059"/>
                <a:gd name="connsiteX40" fmla="*/ 72950 w 1061744"/>
                <a:gd name="connsiteY40" fmla="*/ 1057411 h 3092059"/>
                <a:gd name="connsiteX41" fmla="*/ 7945 w 1061744"/>
                <a:gd name="connsiteY41" fmla="*/ 979405 h 3092059"/>
                <a:gd name="connsiteX42" fmla="*/ 7945 w 1061744"/>
                <a:gd name="connsiteY42" fmla="*/ 901399 h 3092059"/>
                <a:gd name="connsiteX43" fmla="*/ 55615 w 1061744"/>
                <a:gd name="connsiteY43" fmla="*/ 840728 h 3092059"/>
                <a:gd name="connsiteX44" fmla="*/ 64283 w 1061744"/>
                <a:gd name="connsiteY44" fmla="*/ 806059 h 3092059"/>
                <a:gd name="connsiteX45" fmla="*/ 16613 w 1061744"/>
                <a:gd name="connsiteY45" fmla="*/ 138677 h 3092059"/>
                <a:gd name="connsiteX46" fmla="*/ 46948 w 1061744"/>
                <a:gd name="connsiteY46" fmla="*/ 56338 h 3092059"/>
                <a:gd name="connsiteX47" fmla="*/ 163957 w 1061744"/>
                <a:gd name="connsiteY47" fmla="*/ 0 h 3092059"/>
                <a:gd name="connsiteX48" fmla="*/ 254963 w 1061744"/>
                <a:gd name="connsiteY48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75653 w 1061744"/>
                <a:gd name="connsiteY6" fmla="*/ 459367 h 3092059"/>
                <a:gd name="connsiteX7" fmla="*/ 588654 w 1061744"/>
                <a:gd name="connsiteY7" fmla="*/ 515705 h 3092059"/>
                <a:gd name="connsiteX8" fmla="*/ 644992 w 1061744"/>
                <a:gd name="connsiteY8" fmla="*/ 567708 h 3092059"/>
                <a:gd name="connsiteX9" fmla="*/ 740332 w 1061744"/>
                <a:gd name="connsiteY9" fmla="*/ 667382 h 3092059"/>
                <a:gd name="connsiteX10" fmla="*/ 848673 w 1061744"/>
                <a:gd name="connsiteY10" fmla="*/ 866730 h 3092059"/>
                <a:gd name="connsiteX11" fmla="*/ 879009 w 1061744"/>
                <a:gd name="connsiteY11" fmla="*/ 966404 h 3092059"/>
                <a:gd name="connsiteX12" fmla="*/ 892010 w 1061744"/>
                <a:gd name="connsiteY12" fmla="*/ 1014074 h 3092059"/>
                <a:gd name="connsiteX13" fmla="*/ 892010 w 1061744"/>
                <a:gd name="connsiteY13" fmla="*/ 1092080 h 3092059"/>
                <a:gd name="connsiteX14" fmla="*/ 879009 w 1061744"/>
                <a:gd name="connsiteY14" fmla="*/ 1274093 h 3092059"/>
                <a:gd name="connsiteX15" fmla="*/ 896343 w 1061744"/>
                <a:gd name="connsiteY15" fmla="*/ 1365100 h 3092059"/>
                <a:gd name="connsiteX16" fmla="*/ 918012 w 1061744"/>
                <a:gd name="connsiteY16" fmla="*/ 1451773 h 3092059"/>
                <a:gd name="connsiteX17" fmla="*/ 957014 w 1061744"/>
                <a:gd name="connsiteY17" fmla="*/ 1499443 h 3092059"/>
                <a:gd name="connsiteX18" fmla="*/ 1000351 w 1061744"/>
                <a:gd name="connsiteY18" fmla="*/ 1564448 h 3092059"/>
                <a:gd name="connsiteX19" fmla="*/ 1056688 w 1061744"/>
                <a:gd name="connsiteY19" fmla="*/ 2431178 h 3092059"/>
                <a:gd name="connsiteX20" fmla="*/ 1061022 w 1061744"/>
                <a:gd name="connsiteY20" fmla="*/ 2526518 h 3092059"/>
                <a:gd name="connsiteX21" fmla="*/ 1056688 w 1061744"/>
                <a:gd name="connsiteY21" fmla="*/ 2526518 h 3092059"/>
                <a:gd name="connsiteX22" fmla="*/ 1030686 w 1061744"/>
                <a:gd name="connsiteY22" fmla="*/ 2608857 h 3092059"/>
                <a:gd name="connsiteX23" fmla="*/ 1022019 w 1061744"/>
                <a:gd name="connsiteY23" fmla="*/ 2613191 h 3092059"/>
                <a:gd name="connsiteX24" fmla="*/ 1022019 w 1061744"/>
                <a:gd name="connsiteY24" fmla="*/ 2621858 h 3092059"/>
                <a:gd name="connsiteX25" fmla="*/ 970015 w 1061744"/>
                <a:gd name="connsiteY25" fmla="*/ 2717198 h 3092059"/>
                <a:gd name="connsiteX26" fmla="*/ 913678 w 1061744"/>
                <a:gd name="connsiteY26" fmla="*/ 2829873 h 3092059"/>
                <a:gd name="connsiteX27" fmla="*/ 827005 w 1061744"/>
                <a:gd name="connsiteY27" fmla="*/ 2946882 h 3092059"/>
                <a:gd name="connsiteX28" fmla="*/ 688328 w 1061744"/>
                <a:gd name="connsiteY28" fmla="*/ 2981551 h 3092059"/>
                <a:gd name="connsiteX29" fmla="*/ 566986 w 1061744"/>
                <a:gd name="connsiteY29" fmla="*/ 2933881 h 3092059"/>
                <a:gd name="connsiteX30" fmla="*/ 488980 w 1061744"/>
                <a:gd name="connsiteY30" fmla="*/ 2803871 h 3092059"/>
                <a:gd name="connsiteX31" fmla="*/ 488980 w 1061744"/>
                <a:gd name="connsiteY31" fmla="*/ 2808205 h 3092059"/>
                <a:gd name="connsiteX32" fmla="*/ 267964 w 1061744"/>
                <a:gd name="connsiteY32" fmla="*/ 3050889 h 3092059"/>
                <a:gd name="connsiteX33" fmla="*/ 259297 w 1061744"/>
                <a:gd name="connsiteY33" fmla="*/ 3050889 h 3092059"/>
                <a:gd name="connsiteX34" fmla="*/ 198626 w 1061744"/>
                <a:gd name="connsiteY34" fmla="*/ 3024888 h 3092059"/>
                <a:gd name="connsiteX35" fmla="*/ 211627 w 1061744"/>
                <a:gd name="connsiteY35" fmla="*/ 2951215 h 3092059"/>
                <a:gd name="connsiteX36" fmla="*/ 159623 w 1061744"/>
                <a:gd name="connsiteY36" fmla="*/ 2899212 h 3092059"/>
                <a:gd name="connsiteX37" fmla="*/ 29613 w 1061744"/>
                <a:gd name="connsiteY37" fmla="*/ 1300095 h 3092059"/>
                <a:gd name="connsiteX38" fmla="*/ 68616 w 1061744"/>
                <a:gd name="connsiteY38" fmla="*/ 1204755 h 3092059"/>
                <a:gd name="connsiteX39" fmla="*/ 81617 w 1061744"/>
                <a:gd name="connsiteY39" fmla="*/ 1126749 h 3092059"/>
                <a:gd name="connsiteX40" fmla="*/ 72950 w 1061744"/>
                <a:gd name="connsiteY40" fmla="*/ 1057411 h 3092059"/>
                <a:gd name="connsiteX41" fmla="*/ 7945 w 1061744"/>
                <a:gd name="connsiteY41" fmla="*/ 979405 h 3092059"/>
                <a:gd name="connsiteX42" fmla="*/ 7945 w 1061744"/>
                <a:gd name="connsiteY42" fmla="*/ 901399 h 3092059"/>
                <a:gd name="connsiteX43" fmla="*/ 55615 w 1061744"/>
                <a:gd name="connsiteY43" fmla="*/ 840728 h 3092059"/>
                <a:gd name="connsiteX44" fmla="*/ 64283 w 1061744"/>
                <a:gd name="connsiteY44" fmla="*/ 806059 h 3092059"/>
                <a:gd name="connsiteX45" fmla="*/ 16613 w 1061744"/>
                <a:gd name="connsiteY45" fmla="*/ 138677 h 3092059"/>
                <a:gd name="connsiteX46" fmla="*/ 46948 w 1061744"/>
                <a:gd name="connsiteY46" fmla="*/ 56338 h 3092059"/>
                <a:gd name="connsiteX47" fmla="*/ 163957 w 1061744"/>
                <a:gd name="connsiteY47" fmla="*/ 0 h 3092059"/>
                <a:gd name="connsiteX48" fmla="*/ 254963 w 1061744"/>
                <a:gd name="connsiteY48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58319 w 1061744"/>
                <a:gd name="connsiteY6" fmla="*/ 416031 h 3092059"/>
                <a:gd name="connsiteX7" fmla="*/ 575653 w 1061744"/>
                <a:gd name="connsiteY7" fmla="*/ 459367 h 3092059"/>
                <a:gd name="connsiteX8" fmla="*/ 588654 w 1061744"/>
                <a:gd name="connsiteY8" fmla="*/ 515705 h 3092059"/>
                <a:gd name="connsiteX9" fmla="*/ 644992 w 1061744"/>
                <a:gd name="connsiteY9" fmla="*/ 567708 h 3092059"/>
                <a:gd name="connsiteX10" fmla="*/ 740332 w 1061744"/>
                <a:gd name="connsiteY10" fmla="*/ 667382 h 3092059"/>
                <a:gd name="connsiteX11" fmla="*/ 848673 w 1061744"/>
                <a:gd name="connsiteY11" fmla="*/ 866730 h 3092059"/>
                <a:gd name="connsiteX12" fmla="*/ 879009 w 1061744"/>
                <a:gd name="connsiteY12" fmla="*/ 966404 h 3092059"/>
                <a:gd name="connsiteX13" fmla="*/ 892010 w 1061744"/>
                <a:gd name="connsiteY13" fmla="*/ 1014074 h 3092059"/>
                <a:gd name="connsiteX14" fmla="*/ 892010 w 1061744"/>
                <a:gd name="connsiteY14" fmla="*/ 1092080 h 3092059"/>
                <a:gd name="connsiteX15" fmla="*/ 879009 w 1061744"/>
                <a:gd name="connsiteY15" fmla="*/ 1274093 h 3092059"/>
                <a:gd name="connsiteX16" fmla="*/ 896343 w 1061744"/>
                <a:gd name="connsiteY16" fmla="*/ 1365100 h 3092059"/>
                <a:gd name="connsiteX17" fmla="*/ 918012 w 1061744"/>
                <a:gd name="connsiteY17" fmla="*/ 1451773 h 3092059"/>
                <a:gd name="connsiteX18" fmla="*/ 957014 w 1061744"/>
                <a:gd name="connsiteY18" fmla="*/ 1499443 h 3092059"/>
                <a:gd name="connsiteX19" fmla="*/ 1000351 w 1061744"/>
                <a:gd name="connsiteY19" fmla="*/ 1564448 h 3092059"/>
                <a:gd name="connsiteX20" fmla="*/ 1056688 w 1061744"/>
                <a:gd name="connsiteY20" fmla="*/ 2431178 h 3092059"/>
                <a:gd name="connsiteX21" fmla="*/ 1061022 w 1061744"/>
                <a:gd name="connsiteY21" fmla="*/ 2526518 h 3092059"/>
                <a:gd name="connsiteX22" fmla="*/ 1056688 w 1061744"/>
                <a:gd name="connsiteY22" fmla="*/ 2526518 h 3092059"/>
                <a:gd name="connsiteX23" fmla="*/ 1030686 w 1061744"/>
                <a:gd name="connsiteY23" fmla="*/ 2608857 h 3092059"/>
                <a:gd name="connsiteX24" fmla="*/ 1022019 w 1061744"/>
                <a:gd name="connsiteY24" fmla="*/ 2613191 h 3092059"/>
                <a:gd name="connsiteX25" fmla="*/ 1022019 w 1061744"/>
                <a:gd name="connsiteY25" fmla="*/ 2621858 h 3092059"/>
                <a:gd name="connsiteX26" fmla="*/ 970015 w 1061744"/>
                <a:gd name="connsiteY26" fmla="*/ 2717198 h 3092059"/>
                <a:gd name="connsiteX27" fmla="*/ 913678 w 1061744"/>
                <a:gd name="connsiteY27" fmla="*/ 2829873 h 3092059"/>
                <a:gd name="connsiteX28" fmla="*/ 827005 w 1061744"/>
                <a:gd name="connsiteY28" fmla="*/ 2946882 h 3092059"/>
                <a:gd name="connsiteX29" fmla="*/ 688328 w 1061744"/>
                <a:gd name="connsiteY29" fmla="*/ 2981551 h 3092059"/>
                <a:gd name="connsiteX30" fmla="*/ 566986 w 1061744"/>
                <a:gd name="connsiteY30" fmla="*/ 2933881 h 3092059"/>
                <a:gd name="connsiteX31" fmla="*/ 488980 w 1061744"/>
                <a:gd name="connsiteY31" fmla="*/ 2803871 h 3092059"/>
                <a:gd name="connsiteX32" fmla="*/ 488980 w 1061744"/>
                <a:gd name="connsiteY32" fmla="*/ 2808205 h 3092059"/>
                <a:gd name="connsiteX33" fmla="*/ 267964 w 1061744"/>
                <a:gd name="connsiteY33" fmla="*/ 3050889 h 3092059"/>
                <a:gd name="connsiteX34" fmla="*/ 259297 w 1061744"/>
                <a:gd name="connsiteY34" fmla="*/ 3050889 h 3092059"/>
                <a:gd name="connsiteX35" fmla="*/ 198626 w 1061744"/>
                <a:gd name="connsiteY35" fmla="*/ 3024888 h 3092059"/>
                <a:gd name="connsiteX36" fmla="*/ 211627 w 1061744"/>
                <a:gd name="connsiteY36" fmla="*/ 2951215 h 3092059"/>
                <a:gd name="connsiteX37" fmla="*/ 159623 w 1061744"/>
                <a:gd name="connsiteY37" fmla="*/ 2899212 h 3092059"/>
                <a:gd name="connsiteX38" fmla="*/ 29613 w 1061744"/>
                <a:gd name="connsiteY38" fmla="*/ 1300095 h 3092059"/>
                <a:gd name="connsiteX39" fmla="*/ 68616 w 1061744"/>
                <a:gd name="connsiteY39" fmla="*/ 1204755 h 3092059"/>
                <a:gd name="connsiteX40" fmla="*/ 81617 w 1061744"/>
                <a:gd name="connsiteY40" fmla="*/ 1126749 h 3092059"/>
                <a:gd name="connsiteX41" fmla="*/ 72950 w 1061744"/>
                <a:gd name="connsiteY41" fmla="*/ 1057411 h 3092059"/>
                <a:gd name="connsiteX42" fmla="*/ 7945 w 1061744"/>
                <a:gd name="connsiteY42" fmla="*/ 979405 h 3092059"/>
                <a:gd name="connsiteX43" fmla="*/ 7945 w 1061744"/>
                <a:gd name="connsiteY43" fmla="*/ 901399 h 3092059"/>
                <a:gd name="connsiteX44" fmla="*/ 55615 w 1061744"/>
                <a:gd name="connsiteY44" fmla="*/ 840728 h 3092059"/>
                <a:gd name="connsiteX45" fmla="*/ 64283 w 1061744"/>
                <a:gd name="connsiteY45" fmla="*/ 806059 h 3092059"/>
                <a:gd name="connsiteX46" fmla="*/ 16613 w 1061744"/>
                <a:gd name="connsiteY46" fmla="*/ 138677 h 3092059"/>
                <a:gd name="connsiteX47" fmla="*/ 46948 w 1061744"/>
                <a:gd name="connsiteY47" fmla="*/ 56338 h 3092059"/>
                <a:gd name="connsiteX48" fmla="*/ 163957 w 1061744"/>
                <a:gd name="connsiteY48" fmla="*/ 0 h 3092059"/>
                <a:gd name="connsiteX49" fmla="*/ 254963 w 1061744"/>
                <a:gd name="connsiteY49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75653 w 1061744"/>
                <a:gd name="connsiteY6" fmla="*/ 459367 h 3092059"/>
                <a:gd name="connsiteX7" fmla="*/ 588654 w 1061744"/>
                <a:gd name="connsiteY7" fmla="*/ 515705 h 3092059"/>
                <a:gd name="connsiteX8" fmla="*/ 644992 w 1061744"/>
                <a:gd name="connsiteY8" fmla="*/ 567708 h 3092059"/>
                <a:gd name="connsiteX9" fmla="*/ 740332 w 1061744"/>
                <a:gd name="connsiteY9" fmla="*/ 667382 h 3092059"/>
                <a:gd name="connsiteX10" fmla="*/ 848673 w 1061744"/>
                <a:gd name="connsiteY10" fmla="*/ 866730 h 3092059"/>
                <a:gd name="connsiteX11" fmla="*/ 879009 w 1061744"/>
                <a:gd name="connsiteY11" fmla="*/ 966404 h 3092059"/>
                <a:gd name="connsiteX12" fmla="*/ 892010 w 1061744"/>
                <a:gd name="connsiteY12" fmla="*/ 1014074 h 3092059"/>
                <a:gd name="connsiteX13" fmla="*/ 892010 w 1061744"/>
                <a:gd name="connsiteY13" fmla="*/ 1092080 h 3092059"/>
                <a:gd name="connsiteX14" fmla="*/ 879009 w 1061744"/>
                <a:gd name="connsiteY14" fmla="*/ 1274093 h 3092059"/>
                <a:gd name="connsiteX15" fmla="*/ 896343 w 1061744"/>
                <a:gd name="connsiteY15" fmla="*/ 1365100 h 3092059"/>
                <a:gd name="connsiteX16" fmla="*/ 918012 w 1061744"/>
                <a:gd name="connsiteY16" fmla="*/ 1451773 h 3092059"/>
                <a:gd name="connsiteX17" fmla="*/ 957014 w 1061744"/>
                <a:gd name="connsiteY17" fmla="*/ 1499443 h 3092059"/>
                <a:gd name="connsiteX18" fmla="*/ 1000351 w 1061744"/>
                <a:gd name="connsiteY18" fmla="*/ 1564448 h 3092059"/>
                <a:gd name="connsiteX19" fmla="*/ 1056688 w 1061744"/>
                <a:gd name="connsiteY19" fmla="*/ 2431178 h 3092059"/>
                <a:gd name="connsiteX20" fmla="*/ 1061022 w 1061744"/>
                <a:gd name="connsiteY20" fmla="*/ 2526518 h 3092059"/>
                <a:gd name="connsiteX21" fmla="*/ 1056688 w 1061744"/>
                <a:gd name="connsiteY21" fmla="*/ 2526518 h 3092059"/>
                <a:gd name="connsiteX22" fmla="*/ 1030686 w 1061744"/>
                <a:gd name="connsiteY22" fmla="*/ 2608857 h 3092059"/>
                <a:gd name="connsiteX23" fmla="*/ 1022019 w 1061744"/>
                <a:gd name="connsiteY23" fmla="*/ 2613191 h 3092059"/>
                <a:gd name="connsiteX24" fmla="*/ 1022019 w 1061744"/>
                <a:gd name="connsiteY24" fmla="*/ 2621858 h 3092059"/>
                <a:gd name="connsiteX25" fmla="*/ 970015 w 1061744"/>
                <a:gd name="connsiteY25" fmla="*/ 2717198 h 3092059"/>
                <a:gd name="connsiteX26" fmla="*/ 913678 w 1061744"/>
                <a:gd name="connsiteY26" fmla="*/ 2829873 h 3092059"/>
                <a:gd name="connsiteX27" fmla="*/ 827005 w 1061744"/>
                <a:gd name="connsiteY27" fmla="*/ 2946882 h 3092059"/>
                <a:gd name="connsiteX28" fmla="*/ 688328 w 1061744"/>
                <a:gd name="connsiteY28" fmla="*/ 2981551 h 3092059"/>
                <a:gd name="connsiteX29" fmla="*/ 566986 w 1061744"/>
                <a:gd name="connsiteY29" fmla="*/ 2933881 h 3092059"/>
                <a:gd name="connsiteX30" fmla="*/ 488980 w 1061744"/>
                <a:gd name="connsiteY30" fmla="*/ 2803871 h 3092059"/>
                <a:gd name="connsiteX31" fmla="*/ 488980 w 1061744"/>
                <a:gd name="connsiteY31" fmla="*/ 2808205 h 3092059"/>
                <a:gd name="connsiteX32" fmla="*/ 267964 w 1061744"/>
                <a:gd name="connsiteY32" fmla="*/ 3050889 h 3092059"/>
                <a:gd name="connsiteX33" fmla="*/ 259297 w 1061744"/>
                <a:gd name="connsiteY33" fmla="*/ 3050889 h 3092059"/>
                <a:gd name="connsiteX34" fmla="*/ 198626 w 1061744"/>
                <a:gd name="connsiteY34" fmla="*/ 3024888 h 3092059"/>
                <a:gd name="connsiteX35" fmla="*/ 211627 w 1061744"/>
                <a:gd name="connsiteY35" fmla="*/ 2951215 h 3092059"/>
                <a:gd name="connsiteX36" fmla="*/ 159623 w 1061744"/>
                <a:gd name="connsiteY36" fmla="*/ 2899212 h 3092059"/>
                <a:gd name="connsiteX37" fmla="*/ 29613 w 1061744"/>
                <a:gd name="connsiteY37" fmla="*/ 1300095 h 3092059"/>
                <a:gd name="connsiteX38" fmla="*/ 68616 w 1061744"/>
                <a:gd name="connsiteY38" fmla="*/ 1204755 h 3092059"/>
                <a:gd name="connsiteX39" fmla="*/ 81617 w 1061744"/>
                <a:gd name="connsiteY39" fmla="*/ 1126749 h 3092059"/>
                <a:gd name="connsiteX40" fmla="*/ 72950 w 1061744"/>
                <a:gd name="connsiteY40" fmla="*/ 1057411 h 3092059"/>
                <a:gd name="connsiteX41" fmla="*/ 7945 w 1061744"/>
                <a:gd name="connsiteY41" fmla="*/ 979405 h 3092059"/>
                <a:gd name="connsiteX42" fmla="*/ 7945 w 1061744"/>
                <a:gd name="connsiteY42" fmla="*/ 901399 h 3092059"/>
                <a:gd name="connsiteX43" fmla="*/ 55615 w 1061744"/>
                <a:gd name="connsiteY43" fmla="*/ 840728 h 3092059"/>
                <a:gd name="connsiteX44" fmla="*/ 64283 w 1061744"/>
                <a:gd name="connsiteY44" fmla="*/ 806059 h 3092059"/>
                <a:gd name="connsiteX45" fmla="*/ 16613 w 1061744"/>
                <a:gd name="connsiteY45" fmla="*/ 138677 h 3092059"/>
                <a:gd name="connsiteX46" fmla="*/ 46948 w 1061744"/>
                <a:gd name="connsiteY46" fmla="*/ 56338 h 3092059"/>
                <a:gd name="connsiteX47" fmla="*/ 163957 w 1061744"/>
                <a:gd name="connsiteY47" fmla="*/ 0 h 3092059"/>
                <a:gd name="connsiteX48" fmla="*/ 254963 w 1061744"/>
                <a:gd name="connsiteY48" fmla="*/ 147344 h 3092059"/>
                <a:gd name="connsiteX0" fmla="*/ 254963 w 1061744"/>
                <a:gd name="connsiteY0" fmla="*/ 147344 h 3092059"/>
                <a:gd name="connsiteX1" fmla="*/ 302633 w 1061744"/>
                <a:gd name="connsiteY1" fmla="*/ 117009 h 3092059"/>
                <a:gd name="connsiteX2" fmla="*/ 484647 w 1061744"/>
                <a:gd name="connsiteY2" fmla="*/ 225350 h 3092059"/>
                <a:gd name="connsiteX3" fmla="*/ 540984 w 1061744"/>
                <a:gd name="connsiteY3" fmla="*/ 281688 h 3092059"/>
                <a:gd name="connsiteX4" fmla="*/ 566986 w 1061744"/>
                <a:gd name="connsiteY4" fmla="*/ 359693 h 3092059"/>
                <a:gd name="connsiteX5" fmla="*/ 562652 w 1061744"/>
                <a:gd name="connsiteY5" fmla="*/ 411697 h 3092059"/>
                <a:gd name="connsiteX6" fmla="*/ 575653 w 1061744"/>
                <a:gd name="connsiteY6" fmla="*/ 459367 h 3092059"/>
                <a:gd name="connsiteX7" fmla="*/ 588654 w 1061744"/>
                <a:gd name="connsiteY7" fmla="*/ 515705 h 3092059"/>
                <a:gd name="connsiteX8" fmla="*/ 644992 w 1061744"/>
                <a:gd name="connsiteY8" fmla="*/ 567708 h 3092059"/>
                <a:gd name="connsiteX9" fmla="*/ 740332 w 1061744"/>
                <a:gd name="connsiteY9" fmla="*/ 667382 h 3092059"/>
                <a:gd name="connsiteX10" fmla="*/ 848673 w 1061744"/>
                <a:gd name="connsiteY10" fmla="*/ 866730 h 3092059"/>
                <a:gd name="connsiteX11" fmla="*/ 879009 w 1061744"/>
                <a:gd name="connsiteY11" fmla="*/ 966404 h 3092059"/>
                <a:gd name="connsiteX12" fmla="*/ 892010 w 1061744"/>
                <a:gd name="connsiteY12" fmla="*/ 1014074 h 3092059"/>
                <a:gd name="connsiteX13" fmla="*/ 892010 w 1061744"/>
                <a:gd name="connsiteY13" fmla="*/ 1092080 h 3092059"/>
                <a:gd name="connsiteX14" fmla="*/ 879009 w 1061744"/>
                <a:gd name="connsiteY14" fmla="*/ 1274093 h 3092059"/>
                <a:gd name="connsiteX15" fmla="*/ 896343 w 1061744"/>
                <a:gd name="connsiteY15" fmla="*/ 1365100 h 3092059"/>
                <a:gd name="connsiteX16" fmla="*/ 918012 w 1061744"/>
                <a:gd name="connsiteY16" fmla="*/ 1451773 h 3092059"/>
                <a:gd name="connsiteX17" fmla="*/ 957014 w 1061744"/>
                <a:gd name="connsiteY17" fmla="*/ 1499443 h 3092059"/>
                <a:gd name="connsiteX18" fmla="*/ 1000351 w 1061744"/>
                <a:gd name="connsiteY18" fmla="*/ 1564448 h 3092059"/>
                <a:gd name="connsiteX19" fmla="*/ 1056688 w 1061744"/>
                <a:gd name="connsiteY19" fmla="*/ 2431178 h 3092059"/>
                <a:gd name="connsiteX20" fmla="*/ 1061022 w 1061744"/>
                <a:gd name="connsiteY20" fmla="*/ 2526518 h 3092059"/>
                <a:gd name="connsiteX21" fmla="*/ 1056688 w 1061744"/>
                <a:gd name="connsiteY21" fmla="*/ 2526518 h 3092059"/>
                <a:gd name="connsiteX22" fmla="*/ 1030686 w 1061744"/>
                <a:gd name="connsiteY22" fmla="*/ 2608857 h 3092059"/>
                <a:gd name="connsiteX23" fmla="*/ 1022019 w 1061744"/>
                <a:gd name="connsiteY23" fmla="*/ 2613191 h 3092059"/>
                <a:gd name="connsiteX24" fmla="*/ 1022019 w 1061744"/>
                <a:gd name="connsiteY24" fmla="*/ 2621858 h 3092059"/>
                <a:gd name="connsiteX25" fmla="*/ 970015 w 1061744"/>
                <a:gd name="connsiteY25" fmla="*/ 2717198 h 3092059"/>
                <a:gd name="connsiteX26" fmla="*/ 913678 w 1061744"/>
                <a:gd name="connsiteY26" fmla="*/ 2829873 h 3092059"/>
                <a:gd name="connsiteX27" fmla="*/ 827005 w 1061744"/>
                <a:gd name="connsiteY27" fmla="*/ 2946882 h 3092059"/>
                <a:gd name="connsiteX28" fmla="*/ 688328 w 1061744"/>
                <a:gd name="connsiteY28" fmla="*/ 2981551 h 3092059"/>
                <a:gd name="connsiteX29" fmla="*/ 566986 w 1061744"/>
                <a:gd name="connsiteY29" fmla="*/ 2933881 h 3092059"/>
                <a:gd name="connsiteX30" fmla="*/ 488980 w 1061744"/>
                <a:gd name="connsiteY30" fmla="*/ 2803871 h 3092059"/>
                <a:gd name="connsiteX31" fmla="*/ 488980 w 1061744"/>
                <a:gd name="connsiteY31" fmla="*/ 2808205 h 3092059"/>
                <a:gd name="connsiteX32" fmla="*/ 267964 w 1061744"/>
                <a:gd name="connsiteY32" fmla="*/ 3050889 h 3092059"/>
                <a:gd name="connsiteX33" fmla="*/ 259297 w 1061744"/>
                <a:gd name="connsiteY33" fmla="*/ 3050889 h 3092059"/>
                <a:gd name="connsiteX34" fmla="*/ 198626 w 1061744"/>
                <a:gd name="connsiteY34" fmla="*/ 3024888 h 3092059"/>
                <a:gd name="connsiteX35" fmla="*/ 211627 w 1061744"/>
                <a:gd name="connsiteY35" fmla="*/ 2951215 h 3092059"/>
                <a:gd name="connsiteX36" fmla="*/ 159623 w 1061744"/>
                <a:gd name="connsiteY36" fmla="*/ 2899212 h 3092059"/>
                <a:gd name="connsiteX37" fmla="*/ 29613 w 1061744"/>
                <a:gd name="connsiteY37" fmla="*/ 1300095 h 3092059"/>
                <a:gd name="connsiteX38" fmla="*/ 68616 w 1061744"/>
                <a:gd name="connsiteY38" fmla="*/ 1204755 h 3092059"/>
                <a:gd name="connsiteX39" fmla="*/ 81617 w 1061744"/>
                <a:gd name="connsiteY39" fmla="*/ 1126749 h 3092059"/>
                <a:gd name="connsiteX40" fmla="*/ 72950 w 1061744"/>
                <a:gd name="connsiteY40" fmla="*/ 1057411 h 3092059"/>
                <a:gd name="connsiteX41" fmla="*/ 7945 w 1061744"/>
                <a:gd name="connsiteY41" fmla="*/ 979405 h 3092059"/>
                <a:gd name="connsiteX42" fmla="*/ 7945 w 1061744"/>
                <a:gd name="connsiteY42" fmla="*/ 901399 h 3092059"/>
                <a:gd name="connsiteX43" fmla="*/ 55615 w 1061744"/>
                <a:gd name="connsiteY43" fmla="*/ 840728 h 3092059"/>
                <a:gd name="connsiteX44" fmla="*/ 64283 w 1061744"/>
                <a:gd name="connsiteY44" fmla="*/ 806059 h 3092059"/>
                <a:gd name="connsiteX45" fmla="*/ 16613 w 1061744"/>
                <a:gd name="connsiteY45" fmla="*/ 138677 h 3092059"/>
                <a:gd name="connsiteX46" fmla="*/ 46948 w 1061744"/>
                <a:gd name="connsiteY46" fmla="*/ 56338 h 3092059"/>
                <a:gd name="connsiteX47" fmla="*/ 163957 w 1061744"/>
                <a:gd name="connsiteY47" fmla="*/ 0 h 3092059"/>
                <a:gd name="connsiteX48" fmla="*/ 254963 w 1061744"/>
                <a:gd name="connsiteY48" fmla="*/ 147344 h 30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61744" h="3092059">
                  <a:moveTo>
                    <a:pt x="254963" y="147344"/>
                  </a:moveTo>
                  <a:lnTo>
                    <a:pt x="302633" y="117009"/>
                  </a:lnTo>
                  <a:lnTo>
                    <a:pt x="484647" y="225350"/>
                  </a:lnTo>
                  <a:lnTo>
                    <a:pt x="540984" y="281688"/>
                  </a:lnTo>
                  <a:lnTo>
                    <a:pt x="566986" y="359693"/>
                  </a:lnTo>
                  <a:lnTo>
                    <a:pt x="562652" y="411697"/>
                  </a:lnTo>
                  <a:cubicBezTo>
                    <a:pt x="564096" y="428309"/>
                    <a:pt x="571319" y="442032"/>
                    <a:pt x="575653" y="459367"/>
                  </a:cubicBezTo>
                  <a:lnTo>
                    <a:pt x="588654" y="515705"/>
                  </a:lnTo>
                  <a:lnTo>
                    <a:pt x="644992" y="567708"/>
                  </a:lnTo>
                  <a:lnTo>
                    <a:pt x="740332" y="667382"/>
                  </a:lnTo>
                  <a:lnTo>
                    <a:pt x="848673" y="866730"/>
                  </a:lnTo>
                  <a:lnTo>
                    <a:pt x="879009" y="966404"/>
                  </a:lnTo>
                  <a:lnTo>
                    <a:pt x="892010" y="1014074"/>
                  </a:lnTo>
                  <a:lnTo>
                    <a:pt x="892010" y="1092080"/>
                  </a:lnTo>
                  <a:lnTo>
                    <a:pt x="879009" y="1274093"/>
                  </a:lnTo>
                  <a:lnTo>
                    <a:pt x="896343" y="1365100"/>
                  </a:lnTo>
                  <a:lnTo>
                    <a:pt x="918012" y="1451773"/>
                  </a:lnTo>
                  <a:cubicBezTo>
                    <a:pt x="953531" y="1500611"/>
                    <a:pt x="933033" y="1499443"/>
                    <a:pt x="957014" y="1499443"/>
                  </a:cubicBezTo>
                  <a:lnTo>
                    <a:pt x="1000351" y="1564448"/>
                  </a:lnTo>
                  <a:lnTo>
                    <a:pt x="1056688" y="2431178"/>
                  </a:lnTo>
                  <a:lnTo>
                    <a:pt x="1061022" y="2526518"/>
                  </a:lnTo>
                  <a:cubicBezTo>
                    <a:pt x="1061022" y="2542408"/>
                    <a:pt x="1061744" y="2512795"/>
                    <a:pt x="1056688" y="2526518"/>
                  </a:cubicBezTo>
                  <a:cubicBezTo>
                    <a:pt x="1051632" y="2540241"/>
                    <a:pt x="1036464" y="2594412"/>
                    <a:pt x="1030686" y="2608857"/>
                  </a:cubicBezTo>
                  <a:cubicBezTo>
                    <a:pt x="1027797" y="2610302"/>
                    <a:pt x="1051179" y="2586733"/>
                    <a:pt x="1022019" y="2613191"/>
                  </a:cubicBezTo>
                  <a:cubicBezTo>
                    <a:pt x="1020575" y="2615358"/>
                    <a:pt x="1030686" y="2604524"/>
                    <a:pt x="1022019" y="2621858"/>
                  </a:cubicBezTo>
                  <a:cubicBezTo>
                    <a:pt x="1013352" y="2639192"/>
                    <a:pt x="988072" y="2682529"/>
                    <a:pt x="970015" y="2717198"/>
                  </a:cubicBezTo>
                  <a:lnTo>
                    <a:pt x="913678" y="2829873"/>
                  </a:lnTo>
                  <a:lnTo>
                    <a:pt x="827005" y="2946882"/>
                  </a:lnTo>
                  <a:lnTo>
                    <a:pt x="688328" y="2981551"/>
                  </a:lnTo>
                  <a:cubicBezTo>
                    <a:pt x="647881" y="2965661"/>
                    <a:pt x="605064" y="2976189"/>
                    <a:pt x="566986" y="2933881"/>
                  </a:cubicBezTo>
                  <a:cubicBezTo>
                    <a:pt x="533761" y="2904268"/>
                    <a:pt x="524271" y="2763639"/>
                    <a:pt x="488980" y="2803871"/>
                  </a:cubicBezTo>
                  <a:cubicBezTo>
                    <a:pt x="475979" y="2782925"/>
                    <a:pt x="525816" y="2767035"/>
                    <a:pt x="488980" y="2808205"/>
                  </a:cubicBezTo>
                  <a:cubicBezTo>
                    <a:pt x="452144" y="2849375"/>
                    <a:pt x="306244" y="3010442"/>
                    <a:pt x="267964" y="3050889"/>
                  </a:cubicBezTo>
                  <a:cubicBezTo>
                    <a:pt x="229683" y="3092059"/>
                    <a:pt x="361456" y="2952607"/>
                    <a:pt x="259297" y="3050889"/>
                  </a:cubicBezTo>
                  <a:cubicBezTo>
                    <a:pt x="231700" y="3036339"/>
                    <a:pt x="206571" y="3041500"/>
                    <a:pt x="198626" y="3024888"/>
                  </a:cubicBezTo>
                  <a:lnTo>
                    <a:pt x="211627" y="2951215"/>
                  </a:lnTo>
                  <a:lnTo>
                    <a:pt x="159623" y="2899212"/>
                  </a:lnTo>
                  <a:lnTo>
                    <a:pt x="29613" y="1300095"/>
                  </a:lnTo>
                  <a:lnTo>
                    <a:pt x="68616" y="1204755"/>
                  </a:lnTo>
                  <a:cubicBezTo>
                    <a:pt x="82828" y="1138434"/>
                    <a:pt x="81617" y="1164767"/>
                    <a:pt x="81617" y="1126749"/>
                  </a:cubicBezTo>
                  <a:cubicBezTo>
                    <a:pt x="72000" y="1069046"/>
                    <a:pt x="72950" y="1092319"/>
                    <a:pt x="72950" y="1057411"/>
                  </a:cubicBezTo>
                  <a:lnTo>
                    <a:pt x="7945" y="979405"/>
                  </a:lnTo>
                  <a:cubicBezTo>
                    <a:pt x="7945" y="951236"/>
                    <a:pt x="0" y="924512"/>
                    <a:pt x="7945" y="901399"/>
                  </a:cubicBezTo>
                  <a:lnTo>
                    <a:pt x="55615" y="840728"/>
                  </a:lnTo>
                  <a:lnTo>
                    <a:pt x="64283" y="806059"/>
                  </a:lnTo>
                  <a:lnTo>
                    <a:pt x="16613" y="138677"/>
                  </a:lnTo>
                  <a:lnTo>
                    <a:pt x="46948" y="56338"/>
                  </a:lnTo>
                  <a:lnTo>
                    <a:pt x="163957" y="0"/>
                  </a:lnTo>
                  <a:lnTo>
                    <a:pt x="254963" y="147344"/>
                  </a:lnTo>
                  <a:close/>
                </a:path>
              </a:pathLst>
            </a:custGeom>
            <a:solidFill>
              <a:srgbClr val="FFCC00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Forma livre 21"/>
            <p:cNvSpPr/>
            <p:nvPr/>
          </p:nvSpPr>
          <p:spPr>
            <a:xfrm>
              <a:off x="4527809" y="1687580"/>
              <a:ext cx="1173949" cy="2044161"/>
            </a:xfrm>
            <a:custGeom>
              <a:avLst/>
              <a:gdLst>
                <a:gd name="connsiteX0" fmla="*/ 63549 w 1179188"/>
                <a:gd name="connsiteY0" fmla="*/ 483679 h 2044161"/>
                <a:gd name="connsiteX1" fmla="*/ 155342 w 1179188"/>
                <a:gd name="connsiteY1" fmla="*/ 444843 h 2044161"/>
                <a:gd name="connsiteX2" fmla="*/ 0 w 1179188"/>
                <a:gd name="connsiteY2" fmla="*/ 77671 h 2044161"/>
                <a:gd name="connsiteX3" fmla="*/ 180056 w 1179188"/>
                <a:gd name="connsiteY3" fmla="*/ 0 h 2044161"/>
                <a:gd name="connsiteX4" fmla="*/ 381294 w 1179188"/>
                <a:gd name="connsiteY4" fmla="*/ 296562 h 2044161"/>
                <a:gd name="connsiteX5" fmla="*/ 434252 w 1179188"/>
                <a:gd name="connsiteY5" fmla="*/ 367172 h 2044161"/>
                <a:gd name="connsiteX6" fmla="*/ 490740 w 1179188"/>
                <a:gd name="connsiteY6" fmla="*/ 427191 h 2044161"/>
                <a:gd name="connsiteX7" fmla="*/ 999132 w 1179188"/>
                <a:gd name="connsiteY7" fmla="*/ 727283 h 2044161"/>
                <a:gd name="connsiteX8" fmla="*/ 1062681 w 1179188"/>
                <a:gd name="connsiteY8" fmla="*/ 773180 h 2044161"/>
                <a:gd name="connsiteX9" fmla="*/ 1087395 w 1179188"/>
                <a:gd name="connsiteY9" fmla="*/ 826137 h 2044161"/>
                <a:gd name="connsiteX10" fmla="*/ 1087395 w 1179188"/>
                <a:gd name="connsiteY10" fmla="*/ 903808 h 2044161"/>
                <a:gd name="connsiteX11" fmla="*/ 1087395 w 1179188"/>
                <a:gd name="connsiteY11" fmla="*/ 999132 h 2044161"/>
                <a:gd name="connsiteX12" fmla="*/ 1101517 w 1179188"/>
                <a:gd name="connsiteY12" fmla="*/ 1182718 h 2044161"/>
                <a:gd name="connsiteX13" fmla="*/ 1179188 w 1179188"/>
                <a:gd name="connsiteY13" fmla="*/ 1941776 h 2044161"/>
                <a:gd name="connsiteX14" fmla="*/ 999132 w 1179188"/>
                <a:gd name="connsiteY14" fmla="*/ 2044161 h 2044161"/>
                <a:gd name="connsiteX15" fmla="*/ 649612 w 1179188"/>
                <a:gd name="connsiteY15" fmla="*/ 1278042 h 2044161"/>
                <a:gd name="connsiteX16" fmla="*/ 716692 w 1179188"/>
                <a:gd name="connsiteY16" fmla="*/ 1154474 h 2044161"/>
                <a:gd name="connsiteX17" fmla="*/ 593124 w 1179188"/>
                <a:gd name="connsiteY17" fmla="*/ 850851 h 2044161"/>
                <a:gd name="connsiteX18" fmla="*/ 568411 w 1179188"/>
                <a:gd name="connsiteY18" fmla="*/ 808485 h 2044161"/>
                <a:gd name="connsiteX19" fmla="*/ 176525 w 1179188"/>
                <a:gd name="connsiteY19" fmla="*/ 529575 h 2044161"/>
                <a:gd name="connsiteX20" fmla="*/ 63549 w 1179188"/>
                <a:gd name="connsiteY20" fmla="*/ 483679 h 2044161"/>
                <a:gd name="connsiteX0" fmla="*/ 63549 w 1179188"/>
                <a:gd name="connsiteY0" fmla="*/ 483679 h 2044161"/>
                <a:gd name="connsiteX1" fmla="*/ 155342 w 1179188"/>
                <a:gd name="connsiteY1" fmla="*/ 444843 h 2044161"/>
                <a:gd name="connsiteX2" fmla="*/ 0 w 1179188"/>
                <a:gd name="connsiteY2" fmla="*/ 77671 h 2044161"/>
                <a:gd name="connsiteX3" fmla="*/ 180056 w 1179188"/>
                <a:gd name="connsiteY3" fmla="*/ 0 h 2044161"/>
                <a:gd name="connsiteX4" fmla="*/ 381294 w 1179188"/>
                <a:gd name="connsiteY4" fmla="*/ 296562 h 2044161"/>
                <a:gd name="connsiteX5" fmla="*/ 434252 w 1179188"/>
                <a:gd name="connsiteY5" fmla="*/ 367172 h 2044161"/>
                <a:gd name="connsiteX6" fmla="*/ 490740 w 1179188"/>
                <a:gd name="connsiteY6" fmla="*/ 427191 h 2044161"/>
                <a:gd name="connsiteX7" fmla="*/ 999132 w 1179188"/>
                <a:gd name="connsiteY7" fmla="*/ 727283 h 2044161"/>
                <a:gd name="connsiteX8" fmla="*/ 1062681 w 1179188"/>
                <a:gd name="connsiteY8" fmla="*/ 773180 h 2044161"/>
                <a:gd name="connsiteX9" fmla="*/ 1087395 w 1179188"/>
                <a:gd name="connsiteY9" fmla="*/ 826137 h 2044161"/>
                <a:gd name="connsiteX10" fmla="*/ 1087395 w 1179188"/>
                <a:gd name="connsiteY10" fmla="*/ 903808 h 2044161"/>
                <a:gd name="connsiteX11" fmla="*/ 1087395 w 1179188"/>
                <a:gd name="connsiteY11" fmla="*/ 999132 h 2044161"/>
                <a:gd name="connsiteX12" fmla="*/ 1101517 w 1179188"/>
                <a:gd name="connsiteY12" fmla="*/ 1182718 h 2044161"/>
                <a:gd name="connsiteX13" fmla="*/ 1179188 w 1179188"/>
                <a:gd name="connsiteY13" fmla="*/ 1941776 h 2044161"/>
                <a:gd name="connsiteX14" fmla="*/ 999132 w 1179188"/>
                <a:gd name="connsiteY14" fmla="*/ 2044161 h 2044161"/>
                <a:gd name="connsiteX15" fmla="*/ 649612 w 1179188"/>
                <a:gd name="connsiteY15" fmla="*/ 1278042 h 2044161"/>
                <a:gd name="connsiteX16" fmla="*/ 716692 w 1179188"/>
                <a:gd name="connsiteY16" fmla="*/ 1154474 h 2044161"/>
                <a:gd name="connsiteX17" fmla="*/ 593124 w 1179188"/>
                <a:gd name="connsiteY17" fmla="*/ 850851 h 2044161"/>
                <a:gd name="connsiteX18" fmla="*/ 568411 w 1179188"/>
                <a:gd name="connsiteY18" fmla="*/ 808485 h 2044161"/>
                <a:gd name="connsiteX19" fmla="*/ 176525 w 1179188"/>
                <a:gd name="connsiteY19" fmla="*/ 529575 h 2044161"/>
                <a:gd name="connsiteX20" fmla="*/ 63549 w 1179188"/>
                <a:gd name="connsiteY20" fmla="*/ 483679 h 2044161"/>
                <a:gd name="connsiteX0" fmla="*/ 63549 w 1179188"/>
                <a:gd name="connsiteY0" fmla="*/ 483679 h 2044161"/>
                <a:gd name="connsiteX1" fmla="*/ 155342 w 1179188"/>
                <a:gd name="connsiteY1" fmla="*/ 444843 h 2044161"/>
                <a:gd name="connsiteX2" fmla="*/ 0 w 1179188"/>
                <a:gd name="connsiteY2" fmla="*/ 77671 h 2044161"/>
                <a:gd name="connsiteX3" fmla="*/ 180056 w 1179188"/>
                <a:gd name="connsiteY3" fmla="*/ 0 h 2044161"/>
                <a:gd name="connsiteX4" fmla="*/ 381294 w 1179188"/>
                <a:gd name="connsiteY4" fmla="*/ 296562 h 2044161"/>
                <a:gd name="connsiteX5" fmla="*/ 434252 w 1179188"/>
                <a:gd name="connsiteY5" fmla="*/ 367172 h 2044161"/>
                <a:gd name="connsiteX6" fmla="*/ 490740 w 1179188"/>
                <a:gd name="connsiteY6" fmla="*/ 427191 h 2044161"/>
                <a:gd name="connsiteX7" fmla="*/ 999132 w 1179188"/>
                <a:gd name="connsiteY7" fmla="*/ 727283 h 2044161"/>
                <a:gd name="connsiteX8" fmla="*/ 1062681 w 1179188"/>
                <a:gd name="connsiteY8" fmla="*/ 773180 h 2044161"/>
                <a:gd name="connsiteX9" fmla="*/ 1087395 w 1179188"/>
                <a:gd name="connsiteY9" fmla="*/ 826137 h 2044161"/>
                <a:gd name="connsiteX10" fmla="*/ 1087395 w 1179188"/>
                <a:gd name="connsiteY10" fmla="*/ 903808 h 2044161"/>
                <a:gd name="connsiteX11" fmla="*/ 1087395 w 1179188"/>
                <a:gd name="connsiteY11" fmla="*/ 999132 h 2044161"/>
                <a:gd name="connsiteX12" fmla="*/ 1101517 w 1179188"/>
                <a:gd name="connsiteY12" fmla="*/ 1182718 h 2044161"/>
                <a:gd name="connsiteX13" fmla="*/ 1179188 w 1179188"/>
                <a:gd name="connsiteY13" fmla="*/ 1941776 h 2044161"/>
                <a:gd name="connsiteX14" fmla="*/ 999132 w 1179188"/>
                <a:gd name="connsiteY14" fmla="*/ 2044161 h 2044161"/>
                <a:gd name="connsiteX15" fmla="*/ 649612 w 1179188"/>
                <a:gd name="connsiteY15" fmla="*/ 1278042 h 2044161"/>
                <a:gd name="connsiteX16" fmla="*/ 716692 w 1179188"/>
                <a:gd name="connsiteY16" fmla="*/ 1154474 h 2044161"/>
                <a:gd name="connsiteX17" fmla="*/ 593124 w 1179188"/>
                <a:gd name="connsiteY17" fmla="*/ 850851 h 2044161"/>
                <a:gd name="connsiteX18" fmla="*/ 568411 w 1179188"/>
                <a:gd name="connsiteY18" fmla="*/ 808485 h 2044161"/>
                <a:gd name="connsiteX19" fmla="*/ 176525 w 1179188"/>
                <a:gd name="connsiteY19" fmla="*/ 529575 h 2044161"/>
                <a:gd name="connsiteX20" fmla="*/ 63549 w 1179188"/>
                <a:gd name="connsiteY20" fmla="*/ 483679 h 2044161"/>
                <a:gd name="connsiteX0" fmla="*/ 63549 w 1179188"/>
                <a:gd name="connsiteY0" fmla="*/ 520161 h 2080643"/>
                <a:gd name="connsiteX1" fmla="*/ 155342 w 1179188"/>
                <a:gd name="connsiteY1" fmla="*/ 481325 h 2080643"/>
                <a:gd name="connsiteX2" fmla="*/ 0 w 1179188"/>
                <a:gd name="connsiteY2" fmla="*/ 114153 h 2080643"/>
                <a:gd name="connsiteX3" fmla="*/ 180056 w 1179188"/>
                <a:gd name="connsiteY3" fmla="*/ 36482 h 2080643"/>
                <a:gd name="connsiteX4" fmla="*/ 381294 w 1179188"/>
                <a:gd name="connsiteY4" fmla="*/ 333044 h 2080643"/>
                <a:gd name="connsiteX5" fmla="*/ 434252 w 1179188"/>
                <a:gd name="connsiteY5" fmla="*/ 403654 h 2080643"/>
                <a:gd name="connsiteX6" fmla="*/ 490740 w 1179188"/>
                <a:gd name="connsiteY6" fmla="*/ 463673 h 2080643"/>
                <a:gd name="connsiteX7" fmla="*/ 999132 w 1179188"/>
                <a:gd name="connsiteY7" fmla="*/ 763765 h 2080643"/>
                <a:gd name="connsiteX8" fmla="*/ 1062681 w 1179188"/>
                <a:gd name="connsiteY8" fmla="*/ 809662 h 2080643"/>
                <a:gd name="connsiteX9" fmla="*/ 1087395 w 1179188"/>
                <a:gd name="connsiteY9" fmla="*/ 862619 h 2080643"/>
                <a:gd name="connsiteX10" fmla="*/ 1087395 w 1179188"/>
                <a:gd name="connsiteY10" fmla="*/ 940290 h 2080643"/>
                <a:gd name="connsiteX11" fmla="*/ 1087395 w 1179188"/>
                <a:gd name="connsiteY11" fmla="*/ 1035614 h 2080643"/>
                <a:gd name="connsiteX12" fmla="*/ 1101517 w 1179188"/>
                <a:gd name="connsiteY12" fmla="*/ 1219200 h 2080643"/>
                <a:gd name="connsiteX13" fmla="*/ 1179188 w 1179188"/>
                <a:gd name="connsiteY13" fmla="*/ 1978258 h 2080643"/>
                <a:gd name="connsiteX14" fmla="*/ 999132 w 1179188"/>
                <a:gd name="connsiteY14" fmla="*/ 2080643 h 2080643"/>
                <a:gd name="connsiteX15" fmla="*/ 649612 w 1179188"/>
                <a:gd name="connsiteY15" fmla="*/ 1314524 h 2080643"/>
                <a:gd name="connsiteX16" fmla="*/ 716692 w 1179188"/>
                <a:gd name="connsiteY16" fmla="*/ 1190956 h 2080643"/>
                <a:gd name="connsiteX17" fmla="*/ 593124 w 1179188"/>
                <a:gd name="connsiteY17" fmla="*/ 887333 h 2080643"/>
                <a:gd name="connsiteX18" fmla="*/ 568411 w 1179188"/>
                <a:gd name="connsiteY18" fmla="*/ 844967 h 2080643"/>
                <a:gd name="connsiteX19" fmla="*/ 176525 w 1179188"/>
                <a:gd name="connsiteY19" fmla="*/ 566057 h 2080643"/>
                <a:gd name="connsiteX20" fmla="*/ 63549 w 1179188"/>
                <a:gd name="connsiteY20" fmla="*/ 520161 h 2080643"/>
                <a:gd name="connsiteX0" fmla="*/ 63549 w 1179188"/>
                <a:gd name="connsiteY0" fmla="*/ 483679 h 2044161"/>
                <a:gd name="connsiteX1" fmla="*/ 155342 w 1179188"/>
                <a:gd name="connsiteY1" fmla="*/ 444843 h 2044161"/>
                <a:gd name="connsiteX2" fmla="*/ 0 w 1179188"/>
                <a:gd name="connsiteY2" fmla="*/ 77671 h 2044161"/>
                <a:gd name="connsiteX3" fmla="*/ 180056 w 1179188"/>
                <a:gd name="connsiteY3" fmla="*/ 0 h 2044161"/>
                <a:gd name="connsiteX4" fmla="*/ 381294 w 1179188"/>
                <a:gd name="connsiteY4" fmla="*/ 296562 h 2044161"/>
                <a:gd name="connsiteX5" fmla="*/ 434252 w 1179188"/>
                <a:gd name="connsiteY5" fmla="*/ 367172 h 2044161"/>
                <a:gd name="connsiteX6" fmla="*/ 490740 w 1179188"/>
                <a:gd name="connsiteY6" fmla="*/ 427191 h 2044161"/>
                <a:gd name="connsiteX7" fmla="*/ 999132 w 1179188"/>
                <a:gd name="connsiteY7" fmla="*/ 727283 h 2044161"/>
                <a:gd name="connsiteX8" fmla="*/ 1062681 w 1179188"/>
                <a:gd name="connsiteY8" fmla="*/ 773180 h 2044161"/>
                <a:gd name="connsiteX9" fmla="*/ 1087395 w 1179188"/>
                <a:gd name="connsiteY9" fmla="*/ 826137 h 2044161"/>
                <a:gd name="connsiteX10" fmla="*/ 1087395 w 1179188"/>
                <a:gd name="connsiteY10" fmla="*/ 903808 h 2044161"/>
                <a:gd name="connsiteX11" fmla="*/ 1087395 w 1179188"/>
                <a:gd name="connsiteY11" fmla="*/ 999132 h 2044161"/>
                <a:gd name="connsiteX12" fmla="*/ 1101517 w 1179188"/>
                <a:gd name="connsiteY12" fmla="*/ 1182718 h 2044161"/>
                <a:gd name="connsiteX13" fmla="*/ 1179188 w 1179188"/>
                <a:gd name="connsiteY13" fmla="*/ 1941776 h 2044161"/>
                <a:gd name="connsiteX14" fmla="*/ 999132 w 1179188"/>
                <a:gd name="connsiteY14" fmla="*/ 2044161 h 2044161"/>
                <a:gd name="connsiteX15" fmla="*/ 649612 w 1179188"/>
                <a:gd name="connsiteY15" fmla="*/ 1278042 h 2044161"/>
                <a:gd name="connsiteX16" fmla="*/ 716692 w 1179188"/>
                <a:gd name="connsiteY16" fmla="*/ 1154474 h 2044161"/>
                <a:gd name="connsiteX17" fmla="*/ 593124 w 1179188"/>
                <a:gd name="connsiteY17" fmla="*/ 850851 h 2044161"/>
                <a:gd name="connsiteX18" fmla="*/ 568411 w 1179188"/>
                <a:gd name="connsiteY18" fmla="*/ 808485 h 2044161"/>
                <a:gd name="connsiteX19" fmla="*/ 176525 w 1179188"/>
                <a:gd name="connsiteY19" fmla="*/ 529575 h 2044161"/>
                <a:gd name="connsiteX20" fmla="*/ 63549 w 1179188"/>
                <a:gd name="connsiteY20" fmla="*/ 483679 h 2044161"/>
                <a:gd name="connsiteX0" fmla="*/ 67668 w 1183307"/>
                <a:gd name="connsiteY0" fmla="*/ 483679 h 2044161"/>
                <a:gd name="connsiteX1" fmla="*/ 159461 w 1183307"/>
                <a:gd name="connsiteY1" fmla="*/ 444843 h 2044161"/>
                <a:gd name="connsiteX2" fmla="*/ 4119 w 1183307"/>
                <a:gd name="connsiteY2" fmla="*/ 77671 h 2044161"/>
                <a:gd name="connsiteX3" fmla="*/ 184175 w 1183307"/>
                <a:gd name="connsiteY3" fmla="*/ 0 h 2044161"/>
                <a:gd name="connsiteX4" fmla="*/ 385413 w 1183307"/>
                <a:gd name="connsiteY4" fmla="*/ 296562 h 2044161"/>
                <a:gd name="connsiteX5" fmla="*/ 438371 w 1183307"/>
                <a:gd name="connsiteY5" fmla="*/ 367172 h 2044161"/>
                <a:gd name="connsiteX6" fmla="*/ 494859 w 1183307"/>
                <a:gd name="connsiteY6" fmla="*/ 427191 h 2044161"/>
                <a:gd name="connsiteX7" fmla="*/ 1003251 w 1183307"/>
                <a:gd name="connsiteY7" fmla="*/ 727283 h 2044161"/>
                <a:gd name="connsiteX8" fmla="*/ 1066800 w 1183307"/>
                <a:gd name="connsiteY8" fmla="*/ 773180 h 2044161"/>
                <a:gd name="connsiteX9" fmla="*/ 1091514 w 1183307"/>
                <a:gd name="connsiteY9" fmla="*/ 826137 h 2044161"/>
                <a:gd name="connsiteX10" fmla="*/ 1091514 w 1183307"/>
                <a:gd name="connsiteY10" fmla="*/ 903808 h 2044161"/>
                <a:gd name="connsiteX11" fmla="*/ 1091514 w 1183307"/>
                <a:gd name="connsiteY11" fmla="*/ 999132 h 2044161"/>
                <a:gd name="connsiteX12" fmla="*/ 1105636 w 1183307"/>
                <a:gd name="connsiteY12" fmla="*/ 1182718 h 2044161"/>
                <a:gd name="connsiteX13" fmla="*/ 1183307 w 1183307"/>
                <a:gd name="connsiteY13" fmla="*/ 1941776 h 2044161"/>
                <a:gd name="connsiteX14" fmla="*/ 1003251 w 1183307"/>
                <a:gd name="connsiteY14" fmla="*/ 2044161 h 2044161"/>
                <a:gd name="connsiteX15" fmla="*/ 653731 w 1183307"/>
                <a:gd name="connsiteY15" fmla="*/ 1278042 h 2044161"/>
                <a:gd name="connsiteX16" fmla="*/ 720811 w 1183307"/>
                <a:gd name="connsiteY16" fmla="*/ 1154474 h 2044161"/>
                <a:gd name="connsiteX17" fmla="*/ 597243 w 1183307"/>
                <a:gd name="connsiteY17" fmla="*/ 850851 h 2044161"/>
                <a:gd name="connsiteX18" fmla="*/ 572530 w 1183307"/>
                <a:gd name="connsiteY18" fmla="*/ 808485 h 2044161"/>
                <a:gd name="connsiteX19" fmla="*/ 180644 w 1183307"/>
                <a:gd name="connsiteY19" fmla="*/ 529575 h 2044161"/>
                <a:gd name="connsiteX20" fmla="*/ 67668 w 1183307"/>
                <a:gd name="connsiteY20" fmla="*/ 483679 h 2044161"/>
                <a:gd name="connsiteX0" fmla="*/ 77082 w 1192721"/>
                <a:gd name="connsiteY0" fmla="*/ 528987 h 2089469"/>
                <a:gd name="connsiteX1" fmla="*/ 168875 w 1192721"/>
                <a:gd name="connsiteY1" fmla="*/ 490151 h 2089469"/>
                <a:gd name="connsiteX2" fmla="*/ 13533 w 1192721"/>
                <a:gd name="connsiteY2" fmla="*/ 122979 h 2089469"/>
                <a:gd name="connsiteX3" fmla="*/ 87675 w 1192721"/>
                <a:gd name="connsiteY3" fmla="*/ 70021 h 2089469"/>
                <a:gd name="connsiteX4" fmla="*/ 193589 w 1192721"/>
                <a:gd name="connsiteY4" fmla="*/ 45308 h 2089469"/>
                <a:gd name="connsiteX5" fmla="*/ 394827 w 1192721"/>
                <a:gd name="connsiteY5" fmla="*/ 341870 h 2089469"/>
                <a:gd name="connsiteX6" fmla="*/ 447785 w 1192721"/>
                <a:gd name="connsiteY6" fmla="*/ 412480 h 2089469"/>
                <a:gd name="connsiteX7" fmla="*/ 504273 w 1192721"/>
                <a:gd name="connsiteY7" fmla="*/ 472499 h 2089469"/>
                <a:gd name="connsiteX8" fmla="*/ 1012665 w 1192721"/>
                <a:gd name="connsiteY8" fmla="*/ 772591 h 2089469"/>
                <a:gd name="connsiteX9" fmla="*/ 1076214 w 1192721"/>
                <a:gd name="connsiteY9" fmla="*/ 818488 h 2089469"/>
                <a:gd name="connsiteX10" fmla="*/ 1100928 w 1192721"/>
                <a:gd name="connsiteY10" fmla="*/ 871445 h 2089469"/>
                <a:gd name="connsiteX11" fmla="*/ 1100928 w 1192721"/>
                <a:gd name="connsiteY11" fmla="*/ 949116 h 2089469"/>
                <a:gd name="connsiteX12" fmla="*/ 1100928 w 1192721"/>
                <a:gd name="connsiteY12" fmla="*/ 1044440 h 2089469"/>
                <a:gd name="connsiteX13" fmla="*/ 1115050 w 1192721"/>
                <a:gd name="connsiteY13" fmla="*/ 1228026 h 2089469"/>
                <a:gd name="connsiteX14" fmla="*/ 1192721 w 1192721"/>
                <a:gd name="connsiteY14" fmla="*/ 1987084 h 2089469"/>
                <a:gd name="connsiteX15" fmla="*/ 1012665 w 1192721"/>
                <a:gd name="connsiteY15" fmla="*/ 2089469 h 2089469"/>
                <a:gd name="connsiteX16" fmla="*/ 663145 w 1192721"/>
                <a:gd name="connsiteY16" fmla="*/ 1323350 h 2089469"/>
                <a:gd name="connsiteX17" fmla="*/ 730225 w 1192721"/>
                <a:gd name="connsiteY17" fmla="*/ 1199782 h 2089469"/>
                <a:gd name="connsiteX18" fmla="*/ 606657 w 1192721"/>
                <a:gd name="connsiteY18" fmla="*/ 896159 h 2089469"/>
                <a:gd name="connsiteX19" fmla="*/ 581944 w 1192721"/>
                <a:gd name="connsiteY19" fmla="*/ 853793 h 2089469"/>
                <a:gd name="connsiteX20" fmla="*/ 190058 w 1192721"/>
                <a:gd name="connsiteY20" fmla="*/ 574883 h 2089469"/>
                <a:gd name="connsiteX21" fmla="*/ 77082 w 1192721"/>
                <a:gd name="connsiteY21" fmla="*/ 528987 h 2089469"/>
                <a:gd name="connsiteX0" fmla="*/ 77082 w 1192721"/>
                <a:gd name="connsiteY0" fmla="*/ 528987 h 2089469"/>
                <a:gd name="connsiteX1" fmla="*/ 168875 w 1192721"/>
                <a:gd name="connsiteY1" fmla="*/ 490151 h 2089469"/>
                <a:gd name="connsiteX2" fmla="*/ 13533 w 1192721"/>
                <a:gd name="connsiteY2" fmla="*/ 122979 h 2089469"/>
                <a:gd name="connsiteX3" fmla="*/ 87675 w 1192721"/>
                <a:gd name="connsiteY3" fmla="*/ 70021 h 2089469"/>
                <a:gd name="connsiteX4" fmla="*/ 87675 w 1192721"/>
                <a:gd name="connsiteY4" fmla="*/ 70021 h 2089469"/>
                <a:gd name="connsiteX5" fmla="*/ 193589 w 1192721"/>
                <a:gd name="connsiteY5" fmla="*/ 45308 h 2089469"/>
                <a:gd name="connsiteX6" fmla="*/ 394827 w 1192721"/>
                <a:gd name="connsiteY6" fmla="*/ 341870 h 2089469"/>
                <a:gd name="connsiteX7" fmla="*/ 447785 w 1192721"/>
                <a:gd name="connsiteY7" fmla="*/ 412480 h 2089469"/>
                <a:gd name="connsiteX8" fmla="*/ 504273 w 1192721"/>
                <a:gd name="connsiteY8" fmla="*/ 472499 h 2089469"/>
                <a:gd name="connsiteX9" fmla="*/ 1012665 w 1192721"/>
                <a:gd name="connsiteY9" fmla="*/ 772591 h 2089469"/>
                <a:gd name="connsiteX10" fmla="*/ 1076214 w 1192721"/>
                <a:gd name="connsiteY10" fmla="*/ 818488 h 2089469"/>
                <a:gd name="connsiteX11" fmla="*/ 1100928 w 1192721"/>
                <a:gd name="connsiteY11" fmla="*/ 871445 h 2089469"/>
                <a:gd name="connsiteX12" fmla="*/ 1100928 w 1192721"/>
                <a:gd name="connsiteY12" fmla="*/ 949116 h 2089469"/>
                <a:gd name="connsiteX13" fmla="*/ 1100928 w 1192721"/>
                <a:gd name="connsiteY13" fmla="*/ 1044440 h 2089469"/>
                <a:gd name="connsiteX14" fmla="*/ 1115050 w 1192721"/>
                <a:gd name="connsiteY14" fmla="*/ 1228026 h 2089469"/>
                <a:gd name="connsiteX15" fmla="*/ 1192721 w 1192721"/>
                <a:gd name="connsiteY15" fmla="*/ 1987084 h 2089469"/>
                <a:gd name="connsiteX16" fmla="*/ 1012665 w 1192721"/>
                <a:gd name="connsiteY16" fmla="*/ 2089469 h 2089469"/>
                <a:gd name="connsiteX17" fmla="*/ 663145 w 1192721"/>
                <a:gd name="connsiteY17" fmla="*/ 1323350 h 2089469"/>
                <a:gd name="connsiteX18" fmla="*/ 730225 w 1192721"/>
                <a:gd name="connsiteY18" fmla="*/ 1199782 h 2089469"/>
                <a:gd name="connsiteX19" fmla="*/ 606657 w 1192721"/>
                <a:gd name="connsiteY19" fmla="*/ 896159 h 2089469"/>
                <a:gd name="connsiteX20" fmla="*/ 581944 w 1192721"/>
                <a:gd name="connsiteY20" fmla="*/ 853793 h 2089469"/>
                <a:gd name="connsiteX21" fmla="*/ 190058 w 1192721"/>
                <a:gd name="connsiteY21" fmla="*/ 574883 h 2089469"/>
                <a:gd name="connsiteX22" fmla="*/ 77082 w 1192721"/>
                <a:gd name="connsiteY22" fmla="*/ 528987 h 2089469"/>
                <a:gd name="connsiteX0" fmla="*/ 77082 w 1192721"/>
                <a:gd name="connsiteY0" fmla="*/ 528987 h 2089469"/>
                <a:gd name="connsiteX1" fmla="*/ 168875 w 1192721"/>
                <a:gd name="connsiteY1" fmla="*/ 490151 h 2089469"/>
                <a:gd name="connsiteX2" fmla="*/ 13533 w 1192721"/>
                <a:gd name="connsiteY2" fmla="*/ 122979 h 2089469"/>
                <a:gd name="connsiteX3" fmla="*/ 87675 w 1192721"/>
                <a:gd name="connsiteY3" fmla="*/ 70021 h 2089469"/>
                <a:gd name="connsiteX4" fmla="*/ 87675 w 1192721"/>
                <a:gd name="connsiteY4" fmla="*/ 70021 h 2089469"/>
                <a:gd name="connsiteX5" fmla="*/ 193589 w 1192721"/>
                <a:gd name="connsiteY5" fmla="*/ 45308 h 2089469"/>
                <a:gd name="connsiteX6" fmla="*/ 394827 w 1192721"/>
                <a:gd name="connsiteY6" fmla="*/ 341870 h 2089469"/>
                <a:gd name="connsiteX7" fmla="*/ 447785 w 1192721"/>
                <a:gd name="connsiteY7" fmla="*/ 412480 h 2089469"/>
                <a:gd name="connsiteX8" fmla="*/ 504273 w 1192721"/>
                <a:gd name="connsiteY8" fmla="*/ 472499 h 2089469"/>
                <a:gd name="connsiteX9" fmla="*/ 1012665 w 1192721"/>
                <a:gd name="connsiteY9" fmla="*/ 772591 h 2089469"/>
                <a:gd name="connsiteX10" fmla="*/ 1076214 w 1192721"/>
                <a:gd name="connsiteY10" fmla="*/ 818488 h 2089469"/>
                <a:gd name="connsiteX11" fmla="*/ 1100928 w 1192721"/>
                <a:gd name="connsiteY11" fmla="*/ 871445 h 2089469"/>
                <a:gd name="connsiteX12" fmla="*/ 1100928 w 1192721"/>
                <a:gd name="connsiteY12" fmla="*/ 949116 h 2089469"/>
                <a:gd name="connsiteX13" fmla="*/ 1100928 w 1192721"/>
                <a:gd name="connsiteY13" fmla="*/ 1044440 h 2089469"/>
                <a:gd name="connsiteX14" fmla="*/ 1115050 w 1192721"/>
                <a:gd name="connsiteY14" fmla="*/ 1228026 h 2089469"/>
                <a:gd name="connsiteX15" fmla="*/ 1192721 w 1192721"/>
                <a:gd name="connsiteY15" fmla="*/ 1987084 h 2089469"/>
                <a:gd name="connsiteX16" fmla="*/ 1012665 w 1192721"/>
                <a:gd name="connsiteY16" fmla="*/ 2089469 h 2089469"/>
                <a:gd name="connsiteX17" fmla="*/ 663145 w 1192721"/>
                <a:gd name="connsiteY17" fmla="*/ 1323350 h 2089469"/>
                <a:gd name="connsiteX18" fmla="*/ 730225 w 1192721"/>
                <a:gd name="connsiteY18" fmla="*/ 1199782 h 2089469"/>
                <a:gd name="connsiteX19" fmla="*/ 606657 w 1192721"/>
                <a:gd name="connsiteY19" fmla="*/ 896159 h 2089469"/>
                <a:gd name="connsiteX20" fmla="*/ 581944 w 1192721"/>
                <a:gd name="connsiteY20" fmla="*/ 853793 h 2089469"/>
                <a:gd name="connsiteX21" fmla="*/ 190058 w 1192721"/>
                <a:gd name="connsiteY21" fmla="*/ 574883 h 2089469"/>
                <a:gd name="connsiteX22" fmla="*/ 77082 w 1192721"/>
                <a:gd name="connsiteY22" fmla="*/ 528987 h 2089469"/>
                <a:gd name="connsiteX0" fmla="*/ 88851 w 1204490"/>
                <a:gd name="connsiteY0" fmla="*/ 528987 h 2089469"/>
                <a:gd name="connsiteX1" fmla="*/ 180644 w 1204490"/>
                <a:gd name="connsiteY1" fmla="*/ 490151 h 2089469"/>
                <a:gd name="connsiteX2" fmla="*/ 25302 w 1204490"/>
                <a:gd name="connsiteY2" fmla="*/ 122979 h 2089469"/>
                <a:gd name="connsiteX3" fmla="*/ 28833 w 1204490"/>
                <a:gd name="connsiteY3" fmla="*/ 119448 h 2089469"/>
                <a:gd name="connsiteX4" fmla="*/ 99444 w 1204490"/>
                <a:gd name="connsiteY4" fmla="*/ 70021 h 2089469"/>
                <a:gd name="connsiteX5" fmla="*/ 99444 w 1204490"/>
                <a:gd name="connsiteY5" fmla="*/ 70021 h 2089469"/>
                <a:gd name="connsiteX6" fmla="*/ 205358 w 1204490"/>
                <a:gd name="connsiteY6" fmla="*/ 45308 h 2089469"/>
                <a:gd name="connsiteX7" fmla="*/ 406596 w 1204490"/>
                <a:gd name="connsiteY7" fmla="*/ 341870 h 2089469"/>
                <a:gd name="connsiteX8" fmla="*/ 459554 w 1204490"/>
                <a:gd name="connsiteY8" fmla="*/ 412480 h 2089469"/>
                <a:gd name="connsiteX9" fmla="*/ 516042 w 1204490"/>
                <a:gd name="connsiteY9" fmla="*/ 472499 h 2089469"/>
                <a:gd name="connsiteX10" fmla="*/ 1024434 w 1204490"/>
                <a:gd name="connsiteY10" fmla="*/ 772591 h 2089469"/>
                <a:gd name="connsiteX11" fmla="*/ 1087983 w 1204490"/>
                <a:gd name="connsiteY11" fmla="*/ 818488 h 2089469"/>
                <a:gd name="connsiteX12" fmla="*/ 1112697 w 1204490"/>
                <a:gd name="connsiteY12" fmla="*/ 871445 h 2089469"/>
                <a:gd name="connsiteX13" fmla="*/ 1112697 w 1204490"/>
                <a:gd name="connsiteY13" fmla="*/ 949116 h 2089469"/>
                <a:gd name="connsiteX14" fmla="*/ 1112697 w 1204490"/>
                <a:gd name="connsiteY14" fmla="*/ 1044440 h 2089469"/>
                <a:gd name="connsiteX15" fmla="*/ 1126819 w 1204490"/>
                <a:gd name="connsiteY15" fmla="*/ 1228026 h 2089469"/>
                <a:gd name="connsiteX16" fmla="*/ 1204490 w 1204490"/>
                <a:gd name="connsiteY16" fmla="*/ 1987084 h 2089469"/>
                <a:gd name="connsiteX17" fmla="*/ 1024434 w 1204490"/>
                <a:gd name="connsiteY17" fmla="*/ 2089469 h 2089469"/>
                <a:gd name="connsiteX18" fmla="*/ 674914 w 1204490"/>
                <a:gd name="connsiteY18" fmla="*/ 1323350 h 2089469"/>
                <a:gd name="connsiteX19" fmla="*/ 741994 w 1204490"/>
                <a:gd name="connsiteY19" fmla="*/ 1199782 h 2089469"/>
                <a:gd name="connsiteX20" fmla="*/ 618426 w 1204490"/>
                <a:gd name="connsiteY20" fmla="*/ 896159 h 2089469"/>
                <a:gd name="connsiteX21" fmla="*/ 593713 w 1204490"/>
                <a:gd name="connsiteY21" fmla="*/ 853793 h 2089469"/>
                <a:gd name="connsiteX22" fmla="*/ 201827 w 1204490"/>
                <a:gd name="connsiteY22" fmla="*/ 574883 h 2089469"/>
                <a:gd name="connsiteX23" fmla="*/ 88851 w 1204490"/>
                <a:gd name="connsiteY23" fmla="*/ 528987 h 2089469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483679 h 2044161"/>
                <a:gd name="connsiteX1" fmla="*/ 180644 w 1204490"/>
                <a:gd name="connsiteY1" fmla="*/ 444843 h 2044161"/>
                <a:gd name="connsiteX2" fmla="*/ 25302 w 1204490"/>
                <a:gd name="connsiteY2" fmla="*/ 77671 h 2044161"/>
                <a:gd name="connsiteX3" fmla="*/ 28833 w 1204490"/>
                <a:gd name="connsiteY3" fmla="*/ 74140 h 2044161"/>
                <a:gd name="connsiteX4" fmla="*/ 99444 w 1204490"/>
                <a:gd name="connsiteY4" fmla="*/ 24713 h 2044161"/>
                <a:gd name="connsiteX5" fmla="*/ 99444 w 1204490"/>
                <a:gd name="connsiteY5" fmla="*/ 24713 h 2044161"/>
                <a:gd name="connsiteX6" fmla="*/ 205358 w 1204490"/>
                <a:gd name="connsiteY6" fmla="*/ 0 h 2044161"/>
                <a:gd name="connsiteX7" fmla="*/ 406596 w 1204490"/>
                <a:gd name="connsiteY7" fmla="*/ 296562 h 2044161"/>
                <a:gd name="connsiteX8" fmla="*/ 459554 w 1204490"/>
                <a:gd name="connsiteY8" fmla="*/ 367172 h 2044161"/>
                <a:gd name="connsiteX9" fmla="*/ 516042 w 1204490"/>
                <a:gd name="connsiteY9" fmla="*/ 427191 h 2044161"/>
                <a:gd name="connsiteX10" fmla="*/ 1024434 w 1204490"/>
                <a:gd name="connsiteY10" fmla="*/ 727283 h 2044161"/>
                <a:gd name="connsiteX11" fmla="*/ 1087983 w 1204490"/>
                <a:gd name="connsiteY11" fmla="*/ 773180 h 2044161"/>
                <a:gd name="connsiteX12" fmla="*/ 1112697 w 1204490"/>
                <a:gd name="connsiteY12" fmla="*/ 826137 h 2044161"/>
                <a:gd name="connsiteX13" fmla="*/ 1112697 w 1204490"/>
                <a:gd name="connsiteY13" fmla="*/ 903808 h 2044161"/>
                <a:gd name="connsiteX14" fmla="*/ 1112697 w 1204490"/>
                <a:gd name="connsiteY14" fmla="*/ 999132 h 2044161"/>
                <a:gd name="connsiteX15" fmla="*/ 1126819 w 1204490"/>
                <a:gd name="connsiteY15" fmla="*/ 1182718 h 2044161"/>
                <a:gd name="connsiteX16" fmla="*/ 1204490 w 1204490"/>
                <a:gd name="connsiteY16" fmla="*/ 1941776 h 2044161"/>
                <a:gd name="connsiteX17" fmla="*/ 1024434 w 1204490"/>
                <a:gd name="connsiteY17" fmla="*/ 2044161 h 2044161"/>
                <a:gd name="connsiteX18" fmla="*/ 674914 w 1204490"/>
                <a:gd name="connsiteY18" fmla="*/ 1278042 h 2044161"/>
                <a:gd name="connsiteX19" fmla="*/ 741994 w 1204490"/>
                <a:gd name="connsiteY19" fmla="*/ 1154474 h 2044161"/>
                <a:gd name="connsiteX20" fmla="*/ 618426 w 1204490"/>
                <a:gd name="connsiteY20" fmla="*/ 850851 h 2044161"/>
                <a:gd name="connsiteX21" fmla="*/ 593713 w 1204490"/>
                <a:gd name="connsiteY21" fmla="*/ 808485 h 2044161"/>
                <a:gd name="connsiteX22" fmla="*/ 201827 w 1204490"/>
                <a:gd name="connsiteY22" fmla="*/ 529575 h 2044161"/>
                <a:gd name="connsiteX23" fmla="*/ 88851 w 1204490"/>
                <a:gd name="connsiteY23" fmla="*/ 483679 h 2044161"/>
                <a:gd name="connsiteX0" fmla="*/ 88851 w 1204490"/>
                <a:gd name="connsiteY0" fmla="*/ 560976 h 2121458"/>
                <a:gd name="connsiteX1" fmla="*/ 180644 w 1204490"/>
                <a:gd name="connsiteY1" fmla="*/ 522140 h 2121458"/>
                <a:gd name="connsiteX2" fmla="*/ 25302 w 1204490"/>
                <a:gd name="connsiteY2" fmla="*/ 154968 h 2121458"/>
                <a:gd name="connsiteX3" fmla="*/ 28833 w 1204490"/>
                <a:gd name="connsiteY3" fmla="*/ 16476 h 2121458"/>
                <a:gd name="connsiteX4" fmla="*/ 99444 w 1204490"/>
                <a:gd name="connsiteY4" fmla="*/ 102010 h 2121458"/>
                <a:gd name="connsiteX5" fmla="*/ 99444 w 1204490"/>
                <a:gd name="connsiteY5" fmla="*/ 102010 h 2121458"/>
                <a:gd name="connsiteX6" fmla="*/ 205358 w 1204490"/>
                <a:gd name="connsiteY6" fmla="*/ 77297 h 2121458"/>
                <a:gd name="connsiteX7" fmla="*/ 406596 w 1204490"/>
                <a:gd name="connsiteY7" fmla="*/ 373859 h 2121458"/>
                <a:gd name="connsiteX8" fmla="*/ 459554 w 1204490"/>
                <a:gd name="connsiteY8" fmla="*/ 444469 h 2121458"/>
                <a:gd name="connsiteX9" fmla="*/ 516042 w 1204490"/>
                <a:gd name="connsiteY9" fmla="*/ 504488 h 2121458"/>
                <a:gd name="connsiteX10" fmla="*/ 1024434 w 1204490"/>
                <a:gd name="connsiteY10" fmla="*/ 804580 h 2121458"/>
                <a:gd name="connsiteX11" fmla="*/ 1087983 w 1204490"/>
                <a:gd name="connsiteY11" fmla="*/ 850477 h 2121458"/>
                <a:gd name="connsiteX12" fmla="*/ 1112697 w 1204490"/>
                <a:gd name="connsiteY12" fmla="*/ 903434 h 2121458"/>
                <a:gd name="connsiteX13" fmla="*/ 1112697 w 1204490"/>
                <a:gd name="connsiteY13" fmla="*/ 981105 h 2121458"/>
                <a:gd name="connsiteX14" fmla="*/ 1112697 w 1204490"/>
                <a:gd name="connsiteY14" fmla="*/ 1076429 h 2121458"/>
                <a:gd name="connsiteX15" fmla="*/ 1126819 w 1204490"/>
                <a:gd name="connsiteY15" fmla="*/ 1260015 h 2121458"/>
                <a:gd name="connsiteX16" fmla="*/ 1204490 w 1204490"/>
                <a:gd name="connsiteY16" fmla="*/ 2019073 h 2121458"/>
                <a:gd name="connsiteX17" fmla="*/ 1024434 w 1204490"/>
                <a:gd name="connsiteY17" fmla="*/ 2121458 h 2121458"/>
                <a:gd name="connsiteX18" fmla="*/ 674914 w 1204490"/>
                <a:gd name="connsiteY18" fmla="*/ 1355339 h 2121458"/>
                <a:gd name="connsiteX19" fmla="*/ 741994 w 1204490"/>
                <a:gd name="connsiteY19" fmla="*/ 1231771 h 2121458"/>
                <a:gd name="connsiteX20" fmla="*/ 618426 w 1204490"/>
                <a:gd name="connsiteY20" fmla="*/ 928148 h 2121458"/>
                <a:gd name="connsiteX21" fmla="*/ 593713 w 1204490"/>
                <a:gd name="connsiteY21" fmla="*/ 885782 h 2121458"/>
                <a:gd name="connsiteX22" fmla="*/ 201827 w 1204490"/>
                <a:gd name="connsiteY22" fmla="*/ 606872 h 2121458"/>
                <a:gd name="connsiteX23" fmla="*/ 88851 w 1204490"/>
                <a:gd name="connsiteY23" fmla="*/ 560976 h 2121458"/>
                <a:gd name="connsiteX0" fmla="*/ 77082 w 1192721"/>
                <a:gd name="connsiteY0" fmla="*/ 483679 h 2044161"/>
                <a:gd name="connsiteX1" fmla="*/ 168875 w 1192721"/>
                <a:gd name="connsiteY1" fmla="*/ 444843 h 2044161"/>
                <a:gd name="connsiteX2" fmla="*/ 13533 w 1192721"/>
                <a:gd name="connsiteY2" fmla="*/ 77671 h 2044161"/>
                <a:gd name="connsiteX3" fmla="*/ 87675 w 1192721"/>
                <a:gd name="connsiteY3" fmla="*/ 24713 h 2044161"/>
                <a:gd name="connsiteX4" fmla="*/ 87675 w 1192721"/>
                <a:gd name="connsiteY4" fmla="*/ 24713 h 2044161"/>
                <a:gd name="connsiteX5" fmla="*/ 193589 w 1192721"/>
                <a:gd name="connsiteY5" fmla="*/ 0 h 2044161"/>
                <a:gd name="connsiteX6" fmla="*/ 394827 w 1192721"/>
                <a:gd name="connsiteY6" fmla="*/ 296562 h 2044161"/>
                <a:gd name="connsiteX7" fmla="*/ 447785 w 1192721"/>
                <a:gd name="connsiteY7" fmla="*/ 367172 h 2044161"/>
                <a:gd name="connsiteX8" fmla="*/ 504273 w 1192721"/>
                <a:gd name="connsiteY8" fmla="*/ 427191 h 2044161"/>
                <a:gd name="connsiteX9" fmla="*/ 1012665 w 1192721"/>
                <a:gd name="connsiteY9" fmla="*/ 727283 h 2044161"/>
                <a:gd name="connsiteX10" fmla="*/ 1076214 w 1192721"/>
                <a:gd name="connsiteY10" fmla="*/ 773180 h 2044161"/>
                <a:gd name="connsiteX11" fmla="*/ 1100928 w 1192721"/>
                <a:gd name="connsiteY11" fmla="*/ 826137 h 2044161"/>
                <a:gd name="connsiteX12" fmla="*/ 1100928 w 1192721"/>
                <a:gd name="connsiteY12" fmla="*/ 903808 h 2044161"/>
                <a:gd name="connsiteX13" fmla="*/ 1100928 w 1192721"/>
                <a:gd name="connsiteY13" fmla="*/ 999132 h 2044161"/>
                <a:gd name="connsiteX14" fmla="*/ 1115050 w 1192721"/>
                <a:gd name="connsiteY14" fmla="*/ 1182718 h 2044161"/>
                <a:gd name="connsiteX15" fmla="*/ 1192721 w 1192721"/>
                <a:gd name="connsiteY15" fmla="*/ 1941776 h 2044161"/>
                <a:gd name="connsiteX16" fmla="*/ 1012665 w 1192721"/>
                <a:gd name="connsiteY16" fmla="*/ 2044161 h 2044161"/>
                <a:gd name="connsiteX17" fmla="*/ 663145 w 1192721"/>
                <a:gd name="connsiteY17" fmla="*/ 1278042 h 2044161"/>
                <a:gd name="connsiteX18" fmla="*/ 730225 w 1192721"/>
                <a:gd name="connsiteY18" fmla="*/ 1154474 h 2044161"/>
                <a:gd name="connsiteX19" fmla="*/ 606657 w 1192721"/>
                <a:gd name="connsiteY19" fmla="*/ 850851 h 2044161"/>
                <a:gd name="connsiteX20" fmla="*/ 581944 w 1192721"/>
                <a:gd name="connsiteY20" fmla="*/ 808485 h 2044161"/>
                <a:gd name="connsiteX21" fmla="*/ 190058 w 1192721"/>
                <a:gd name="connsiteY21" fmla="*/ 529575 h 2044161"/>
                <a:gd name="connsiteX22" fmla="*/ 77082 w 1192721"/>
                <a:gd name="connsiteY22" fmla="*/ 483679 h 2044161"/>
                <a:gd name="connsiteX0" fmla="*/ 0 w 1115639"/>
                <a:gd name="connsiteY0" fmla="*/ 483679 h 2044161"/>
                <a:gd name="connsiteX1" fmla="*/ 91793 w 1115639"/>
                <a:gd name="connsiteY1" fmla="*/ 444843 h 2044161"/>
                <a:gd name="connsiteX2" fmla="*/ 10593 w 1115639"/>
                <a:gd name="connsiteY2" fmla="*/ 24713 h 2044161"/>
                <a:gd name="connsiteX3" fmla="*/ 10593 w 1115639"/>
                <a:gd name="connsiteY3" fmla="*/ 24713 h 2044161"/>
                <a:gd name="connsiteX4" fmla="*/ 116507 w 1115639"/>
                <a:gd name="connsiteY4" fmla="*/ 0 h 2044161"/>
                <a:gd name="connsiteX5" fmla="*/ 317745 w 1115639"/>
                <a:gd name="connsiteY5" fmla="*/ 296562 h 2044161"/>
                <a:gd name="connsiteX6" fmla="*/ 370703 w 1115639"/>
                <a:gd name="connsiteY6" fmla="*/ 367172 h 2044161"/>
                <a:gd name="connsiteX7" fmla="*/ 427191 w 1115639"/>
                <a:gd name="connsiteY7" fmla="*/ 427191 h 2044161"/>
                <a:gd name="connsiteX8" fmla="*/ 935583 w 1115639"/>
                <a:gd name="connsiteY8" fmla="*/ 727283 h 2044161"/>
                <a:gd name="connsiteX9" fmla="*/ 999132 w 1115639"/>
                <a:gd name="connsiteY9" fmla="*/ 773180 h 2044161"/>
                <a:gd name="connsiteX10" fmla="*/ 1023846 w 1115639"/>
                <a:gd name="connsiteY10" fmla="*/ 826137 h 2044161"/>
                <a:gd name="connsiteX11" fmla="*/ 1023846 w 1115639"/>
                <a:gd name="connsiteY11" fmla="*/ 903808 h 2044161"/>
                <a:gd name="connsiteX12" fmla="*/ 1023846 w 1115639"/>
                <a:gd name="connsiteY12" fmla="*/ 999132 h 2044161"/>
                <a:gd name="connsiteX13" fmla="*/ 1037968 w 1115639"/>
                <a:gd name="connsiteY13" fmla="*/ 1182718 h 2044161"/>
                <a:gd name="connsiteX14" fmla="*/ 1115639 w 1115639"/>
                <a:gd name="connsiteY14" fmla="*/ 1941776 h 2044161"/>
                <a:gd name="connsiteX15" fmla="*/ 935583 w 1115639"/>
                <a:gd name="connsiteY15" fmla="*/ 2044161 h 2044161"/>
                <a:gd name="connsiteX16" fmla="*/ 586063 w 1115639"/>
                <a:gd name="connsiteY16" fmla="*/ 1278042 h 2044161"/>
                <a:gd name="connsiteX17" fmla="*/ 653143 w 1115639"/>
                <a:gd name="connsiteY17" fmla="*/ 1154474 h 2044161"/>
                <a:gd name="connsiteX18" fmla="*/ 529575 w 1115639"/>
                <a:gd name="connsiteY18" fmla="*/ 850851 h 2044161"/>
                <a:gd name="connsiteX19" fmla="*/ 504862 w 1115639"/>
                <a:gd name="connsiteY19" fmla="*/ 808485 h 2044161"/>
                <a:gd name="connsiteX20" fmla="*/ 112976 w 1115639"/>
                <a:gd name="connsiteY20" fmla="*/ 529575 h 2044161"/>
                <a:gd name="connsiteX21" fmla="*/ 0 w 1115639"/>
                <a:gd name="connsiteY21" fmla="*/ 483679 h 2044161"/>
                <a:gd name="connsiteX0" fmla="*/ 60877 w 1176516"/>
                <a:gd name="connsiteY0" fmla="*/ 483679 h 2044161"/>
                <a:gd name="connsiteX1" fmla="*/ 152670 w 1176516"/>
                <a:gd name="connsiteY1" fmla="*/ 444843 h 2044161"/>
                <a:gd name="connsiteX2" fmla="*/ 71470 w 1176516"/>
                <a:gd name="connsiteY2" fmla="*/ 24713 h 2044161"/>
                <a:gd name="connsiteX3" fmla="*/ 0 w 1176516"/>
                <a:gd name="connsiteY3" fmla="*/ 32628 h 2044161"/>
                <a:gd name="connsiteX4" fmla="*/ 177384 w 1176516"/>
                <a:gd name="connsiteY4" fmla="*/ 0 h 2044161"/>
                <a:gd name="connsiteX5" fmla="*/ 378622 w 1176516"/>
                <a:gd name="connsiteY5" fmla="*/ 296562 h 2044161"/>
                <a:gd name="connsiteX6" fmla="*/ 431580 w 1176516"/>
                <a:gd name="connsiteY6" fmla="*/ 367172 h 2044161"/>
                <a:gd name="connsiteX7" fmla="*/ 488068 w 1176516"/>
                <a:gd name="connsiteY7" fmla="*/ 427191 h 2044161"/>
                <a:gd name="connsiteX8" fmla="*/ 996460 w 1176516"/>
                <a:gd name="connsiteY8" fmla="*/ 727283 h 2044161"/>
                <a:gd name="connsiteX9" fmla="*/ 1060009 w 1176516"/>
                <a:gd name="connsiteY9" fmla="*/ 773180 h 2044161"/>
                <a:gd name="connsiteX10" fmla="*/ 1084723 w 1176516"/>
                <a:gd name="connsiteY10" fmla="*/ 826137 h 2044161"/>
                <a:gd name="connsiteX11" fmla="*/ 1084723 w 1176516"/>
                <a:gd name="connsiteY11" fmla="*/ 903808 h 2044161"/>
                <a:gd name="connsiteX12" fmla="*/ 1084723 w 1176516"/>
                <a:gd name="connsiteY12" fmla="*/ 999132 h 2044161"/>
                <a:gd name="connsiteX13" fmla="*/ 1098845 w 1176516"/>
                <a:gd name="connsiteY13" fmla="*/ 1182718 h 2044161"/>
                <a:gd name="connsiteX14" fmla="*/ 1176516 w 1176516"/>
                <a:gd name="connsiteY14" fmla="*/ 1941776 h 2044161"/>
                <a:gd name="connsiteX15" fmla="*/ 996460 w 1176516"/>
                <a:gd name="connsiteY15" fmla="*/ 2044161 h 2044161"/>
                <a:gd name="connsiteX16" fmla="*/ 646940 w 1176516"/>
                <a:gd name="connsiteY16" fmla="*/ 1278042 h 2044161"/>
                <a:gd name="connsiteX17" fmla="*/ 714020 w 1176516"/>
                <a:gd name="connsiteY17" fmla="*/ 1154474 h 2044161"/>
                <a:gd name="connsiteX18" fmla="*/ 590452 w 1176516"/>
                <a:gd name="connsiteY18" fmla="*/ 850851 h 2044161"/>
                <a:gd name="connsiteX19" fmla="*/ 565739 w 1176516"/>
                <a:gd name="connsiteY19" fmla="*/ 808485 h 2044161"/>
                <a:gd name="connsiteX20" fmla="*/ 173853 w 1176516"/>
                <a:gd name="connsiteY20" fmla="*/ 529575 h 2044161"/>
                <a:gd name="connsiteX21" fmla="*/ 60877 w 1176516"/>
                <a:gd name="connsiteY21" fmla="*/ 483679 h 2044161"/>
                <a:gd name="connsiteX0" fmla="*/ 79932 w 1195571"/>
                <a:gd name="connsiteY0" fmla="*/ 483679 h 2044161"/>
                <a:gd name="connsiteX1" fmla="*/ 171725 w 1195571"/>
                <a:gd name="connsiteY1" fmla="*/ 444843 h 2044161"/>
                <a:gd name="connsiteX2" fmla="*/ 90525 w 1195571"/>
                <a:gd name="connsiteY2" fmla="*/ 24713 h 2044161"/>
                <a:gd name="connsiteX3" fmla="*/ 19055 w 1195571"/>
                <a:gd name="connsiteY3" fmla="*/ 32628 h 2044161"/>
                <a:gd name="connsiteX4" fmla="*/ 196439 w 1195571"/>
                <a:gd name="connsiteY4" fmla="*/ 0 h 2044161"/>
                <a:gd name="connsiteX5" fmla="*/ 397677 w 1195571"/>
                <a:gd name="connsiteY5" fmla="*/ 296562 h 2044161"/>
                <a:gd name="connsiteX6" fmla="*/ 450635 w 1195571"/>
                <a:gd name="connsiteY6" fmla="*/ 367172 h 2044161"/>
                <a:gd name="connsiteX7" fmla="*/ 507123 w 1195571"/>
                <a:gd name="connsiteY7" fmla="*/ 427191 h 2044161"/>
                <a:gd name="connsiteX8" fmla="*/ 1015515 w 1195571"/>
                <a:gd name="connsiteY8" fmla="*/ 727283 h 2044161"/>
                <a:gd name="connsiteX9" fmla="*/ 1079064 w 1195571"/>
                <a:gd name="connsiteY9" fmla="*/ 773180 h 2044161"/>
                <a:gd name="connsiteX10" fmla="*/ 1103778 w 1195571"/>
                <a:gd name="connsiteY10" fmla="*/ 826137 h 2044161"/>
                <a:gd name="connsiteX11" fmla="*/ 1103778 w 1195571"/>
                <a:gd name="connsiteY11" fmla="*/ 903808 h 2044161"/>
                <a:gd name="connsiteX12" fmla="*/ 1103778 w 1195571"/>
                <a:gd name="connsiteY12" fmla="*/ 999132 h 2044161"/>
                <a:gd name="connsiteX13" fmla="*/ 1117900 w 1195571"/>
                <a:gd name="connsiteY13" fmla="*/ 1182718 h 2044161"/>
                <a:gd name="connsiteX14" fmla="*/ 1195571 w 1195571"/>
                <a:gd name="connsiteY14" fmla="*/ 1941776 h 2044161"/>
                <a:gd name="connsiteX15" fmla="*/ 1015515 w 1195571"/>
                <a:gd name="connsiteY15" fmla="*/ 2044161 h 2044161"/>
                <a:gd name="connsiteX16" fmla="*/ 665995 w 1195571"/>
                <a:gd name="connsiteY16" fmla="*/ 1278042 h 2044161"/>
                <a:gd name="connsiteX17" fmla="*/ 733075 w 1195571"/>
                <a:gd name="connsiteY17" fmla="*/ 1154474 h 2044161"/>
                <a:gd name="connsiteX18" fmla="*/ 609507 w 1195571"/>
                <a:gd name="connsiteY18" fmla="*/ 850851 h 2044161"/>
                <a:gd name="connsiteX19" fmla="*/ 584794 w 1195571"/>
                <a:gd name="connsiteY19" fmla="*/ 808485 h 2044161"/>
                <a:gd name="connsiteX20" fmla="*/ 192908 w 1195571"/>
                <a:gd name="connsiteY20" fmla="*/ 529575 h 2044161"/>
                <a:gd name="connsiteX21" fmla="*/ 79932 w 1195571"/>
                <a:gd name="connsiteY21" fmla="*/ 483679 h 2044161"/>
                <a:gd name="connsiteX0" fmla="*/ 79932 w 1195571"/>
                <a:gd name="connsiteY0" fmla="*/ 483679 h 2044161"/>
                <a:gd name="connsiteX1" fmla="*/ 171725 w 1195571"/>
                <a:gd name="connsiteY1" fmla="*/ 444843 h 2044161"/>
                <a:gd name="connsiteX2" fmla="*/ 90525 w 1195571"/>
                <a:gd name="connsiteY2" fmla="*/ 24713 h 2044161"/>
                <a:gd name="connsiteX3" fmla="*/ 19055 w 1195571"/>
                <a:gd name="connsiteY3" fmla="*/ 32628 h 2044161"/>
                <a:gd name="connsiteX4" fmla="*/ 196439 w 1195571"/>
                <a:gd name="connsiteY4" fmla="*/ 0 h 2044161"/>
                <a:gd name="connsiteX5" fmla="*/ 397677 w 1195571"/>
                <a:gd name="connsiteY5" fmla="*/ 296562 h 2044161"/>
                <a:gd name="connsiteX6" fmla="*/ 450635 w 1195571"/>
                <a:gd name="connsiteY6" fmla="*/ 367172 h 2044161"/>
                <a:gd name="connsiteX7" fmla="*/ 507123 w 1195571"/>
                <a:gd name="connsiteY7" fmla="*/ 427191 h 2044161"/>
                <a:gd name="connsiteX8" fmla="*/ 1015515 w 1195571"/>
                <a:gd name="connsiteY8" fmla="*/ 727283 h 2044161"/>
                <a:gd name="connsiteX9" fmla="*/ 1079064 w 1195571"/>
                <a:gd name="connsiteY9" fmla="*/ 773180 h 2044161"/>
                <a:gd name="connsiteX10" fmla="*/ 1103778 w 1195571"/>
                <a:gd name="connsiteY10" fmla="*/ 826137 h 2044161"/>
                <a:gd name="connsiteX11" fmla="*/ 1103778 w 1195571"/>
                <a:gd name="connsiteY11" fmla="*/ 903808 h 2044161"/>
                <a:gd name="connsiteX12" fmla="*/ 1103778 w 1195571"/>
                <a:gd name="connsiteY12" fmla="*/ 999132 h 2044161"/>
                <a:gd name="connsiteX13" fmla="*/ 1117900 w 1195571"/>
                <a:gd name="connsiteY13" fmla="*/ 1182718 h 2044161"/>
                <a:gd name="connsiteX14" fmla="*/ 1195571 w 1195571"/>
                <a:gd name="connsiteY14" fmla="*/ 1941776 h 2044161"/>
                <a:gd name="connsiteX15" fmla="*/ 1015515 w 1195571"/>
                <a:gd name="connsiteY15" fmla="*/ 2044161 h 2044161"/>
                <a:gd name="connsiteX16" fmla="*/ 665995 w 1195571"/>
                <a:gd name="connsiteY16" fmla="*/ 1278042 h 2044161"/>
                <a:gd name="connsiteX17" fmla="*/ 733075 w 1195571"/>
                <a:gd name="connsiteY17" fmla="*/ 1154474 h 2044161"/>
                <a:gd name="connsiteX18" fmla="*/ 609507 w 1195571"/>
                <a:gd name="connsiteY18" fmla="*/ 850851 h 2044161"/>
                <a:gd name="connsiteX19" fmla="*/ 584794 w 1195571"/>
                <a:gd name="connsiteY19" fmla="*/ 808485 h 2044161"/>
                <a:gd name="connsiteX20" fmla="*/ 192908 w 1195571"/>
                <a:gd name="connsiteY20" fmla="*/ 529575 h 2044161"/>
                <a:gd name="connsiteX21" fmla="*/ 79932 w 1195571"/>
                <a:gd name="connsiteY21" fmla="*/ 483679 h 2044161"/>
                <a:gd name="connsiteX0" fmla="*/ 0 w 1115639"/>
                <a:gd name="connsiteY0" fmla="*/ 483679 h 2044161"/>
                <a:gd name="connsiteX1" fmla="*/ 91793 w 1115639"/>
                <a:gd name="connsiteY1" fmla="*/ 444843 h 2044161"/>
                <a:gd name="connsiteX2" fmla="*/ 10593 w 1115639"/>
                <a:gd name="connsiteY2" fmla="*/ 24713 h 2044161"/>
                <a:gd name="connsiteX3" fmla="*/ 116507 w 1115639"/>
                <a:gd name="connsiteY3" fmla="*/ 0 h 2044161"/>
                <a:gd name="connsiteX4" fmla="*/ 317745 w 1115639"/>
                <a:gd name="connsiteY4" fmla="*/ 296562 h 2044161"/>
                <a:gd name="connsiteX5" fmla="*/ 370703 w 1115639"/>
                <a:gd name="connsiteY5" fmla="*/ 367172 h 2044161"/>
                <a:gd name="connsiteX6" fmla="*/ 427191 w 1115639"/>
                <a:gd name="connsiteY6" fmla="*/ 427191 h 2044161"/>
                <a:gd name="connsiteX7" fmla="*/ 935583 w 1115639"/>
                <a:gd name="connsiteY7" fmla="*/ 727283 h 2044161"/>
                <a:gd name="connsiteX8" fmla="*/ 999132 w 1115639"/>
                <a:gd name="connsiteY8" fmla="*/ 773180 h 2044161"/>
                <a:gd name="connsiteX9" fmla="*/ 1023846 w 1115639"/>
                <a:gd name="connsiteY9" fmla="*/ 826137 h 2044161"/>
                <a:gd name="connsiteX10" fmla="*/ 1023846 w 1115639"/>
                <a:gd name="connsiteY10" fmla="*/ 903808 h 2044161"/>
                <a:gd name="connsiteX11" fmla="*/ 1023846 w 1115639"/>
                <a:gd name="connsiteY11" fmla="*/ 999132 h 2044161"/>
                <a:gd name="connsiteX12" fmla="*/ 1037968 w 1115639"/>
                <a:gd name="connsiteY12" fmla="*/ 1182718 h 2044161"/>
                <a:gd name="connsiteX13" fmla="*/ 1115639 w 1115639"/>
                <a:gd name="connsiteY13" fmla="*/ 1941776 h 2044161"/>
                <a:gd name="connsiteX14" fmla="*/ 935583 w 1115639"/>
                <a:gd name="connsiteY14" fmla="*/ 2044161 h 2044161"/>
                <a:gd name="connsiteX15" fmla="*/ 586063 w 1115639"/>
                <a:gd name="connsiteY15" fmla="*/ 1278042 h 2044161"/>
                <a:gd name="connsiteX16" fmla="*/ 653143 w 1115639"/>
                <a:gd name="connsiteY16" fmla="*/ 1154474 h 2044161"/>
                <a:gd name="connsiteX17" fmla="*/ 529575 w 1115639"/>
                <a:gd name="connsiteY17" fmla="*/ 850851 h 2044161"/>
                <a:gd name="connsiteX18" fmla="*/ 504862 w 1115639"/>
                <a:gd name="connsiteY18" fmla="*/ 808485 h 2044161"/>
                <a:gd name="connsiteX19" fmla="*/ 112976 w 1115639"/>
                <a:gd name="connsiteY19" fmla="*/ 529575 h 2044161"/>
                <a:gd name="connsiteX20" fmla="*/ 0 w 1115639"/>
                <a:gd name="connsiteY20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68989 w 1174035"/>
                <a:gd name="connsiteY2" fmla="*/ 24713 h 2044161"/>
                <a:gd name="connsiteX3" fmla="*/ 0 w 1174035"/>
                <a:gd name="connsiteY3" fmla="*/ 104998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68989 w 1174035"/>
                <a:gd name="connsiteY2" fmla="*/ 24713 h 2044161"/>
                <a:gd name="connsiteX3" fmla="*/ 0 w 1174035"/>
                <a:gd name="connsiteY3" fmla="*/ 104998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68989 w 1174035"/>
                <a:gd name="connsiteY2" fmla="*/ 24713 h 2044161"/>
                <a:gd name="connsiteX3" fmla="*/ 0 w 1174035"/>
                <a:gd name="connsiteY3" fmla="*/ 104998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68989 w 1174035"/>
                <a:gd name="connsiteY2" fmla="*/ 24713 h 2044161"/>
                <a:gd name="connsiteX3" fmla="*/ 0 w 1174035"/>
                <a:gd name="connsiteY3" fmla="*/ 104998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62515 w 1178154"/>
                <a:gd name="connsiteY0" fmla="*/ 483679 h 2044161"/>
                <a:gd name="connsiteX1" fmla="*/ 154308 w 1178154"/>
                <a:gd name="connsiteY1" fmla="*/ 444843 h 2044161"/>
                <a:gd name="connsiteX2" fmla="*/ 4119 w 1178154"/>
                <a:gd name="connsiteY2" fmla="*/ 104998 h 2044161"/>
                <a:gd name="connsiteX3" fmla="*/ 179022 w 1178154"/>
                <a:gd name="connsiteY3" fmla="*/ 0 h 2044161"/>
                <a:gd name="connsiteX4" fmla="*/ 380260 w 1178154"/>
                <a:gd name="connsiteY4" fmla="*/ 296562 h 2044161"/>
                <a:gd name="connsiteX5" fmla="*/ 433218 w 1178154"/>
                <a:gd name="connsiteY5" fmla="*/ 367172 h 2044161"/>
                <a:gd name="connsiteX6" fmla="*/ 489706 w 1178154"/>
                <a:gd name="connsiteY6" fmla="*/ 427191 h 2044161"/>
                <a:gd name="connsiteX7" fmla="*/ 998098 w 1178154"/>
                <a:gd name="connsiteY7" fmla="*/ 727283 h 2044161"/>
                <a:gd name="connsiteX8" fmla="*/ 1061647 w 1178154"/>
                <a:gd name="connsiteY8" fmla="*/ 773180 h 2044161"/>
                <a:gd name="connsiteX9" fmla="*/ 1086361 w 1178154"/>
                <a:gd name="connsiteY9" fmla="*/ 826137 h 2044161"/>
                <a:gd name="connsiteX10" fmla="*/ 1086361 w 1178154"/>
                <a:gd name="connsiteY10" fmla="*/ 903808 h 2044161"/>
                <a:gd name="connsiteX11" fmla="*/ 1086361 w 1178154"/>
                <a:gd name="connsiteY11" fmla="*/ 999132 h 2044161"/>
                <a:gd name="connsiteX12" fmla="*/ 1100483 w 1178154"/>
                <a:gd name="connsiteY12" fmla="*/ 1182718 h 2044161"/>
                <a:gd name="connsiteX13" fmla="*/ 1178154 w 1178154"/>
                <a:gd name="connsiteY13" fmla="*/ 1941776 h 2044161"/>
                <a:gd name="connsiteX14" fmla="*/ 998098 w 1178154"/>
                <a:gd name="connsiteY14" fmla="*/ 2044161 h 2044161"/>
                <a:gd name="connsiteX15" fmla="*/ 648578 w 1178154"/>
                <a:gd name="connsiteY15" fmla="*/ 1278042 h 2044161"/>
                <a:gd name="connsiteX16" fmla="*/ 715658 w 1178154"/>
                <a:gd name="connsiteY16" fmla="*/ 1154474 h 2044161"/>
                <a:gd name="connsiteX17" fmla="*/ 592090 w 1178154"/>
                <a:gd name="connsiteY17" fmla="*/ 850851 h 2044161"/>
                <a:gd name="connsiteX18" fmla="*/ 567377 w 1178154"/>
                <a:gd name="connsiteY18" fmla="*/ 808485 h 2044161"/>
                <a:gd name="connsiteX19" fmla="*/ 175491 w 1178154"/>
                <a:gd name="connsiteY19" fmla="*/ 529575 h 2044161"/>
                <a:gd name="connsiteX20" fmla="*/ 62515 w 1178154"/>
                <a:gd name="connsiteY20" fmla="*/ 483679 h 2044161"/>
                <a:gd name="connsiteX0" fmla="*/ 62515 w 1178154"/>
                <a:gd name="connsiteY0" fmla="*/ 483679 h 2044161"/>
                <a:gd name="connsiteX1" fmla="*/ 154308 w 1178154"/>
                <a:gd name="connsiteY1" fmla="*/ 444843 h 2044161"/>
                <a:gd name="connsiteX2" fmla="*/ 4119 w 1178154"/>
                <a:gd name="connsiteY2" fmla="*/ 104998 h 2044161"/>
                <a:gd name="connsiteX3" fmla="*/ 179022 w 1178154"/>
                <a:gd name="connsiteY3" fmla="*/ 0 h 2044161"/>
                <a:gd name="connsiteX4" fmla="*/ 380260 w 1178154"/>
                <a:gd name="connsiteY4" fmla="*/ 296562 h 2044161"/>
                <a:gd name="connsiteX5" fmla="*/ 433218 w 1178154"/>
                <a:gd name="connsiteY5" fmla="*/ 367172 h 2044161"/>
                <a:gd name="connsiteX6" fmla="*/ 489706 w 1178154"/>
                <a:gd name="connsiteY6" fmla="*/ 427191 h 2044161"/>
                <a:gd name="connsiteX7" fmla="*/ 998098 w 1178154"/>
                <a:gd name="connsiteY7" fmla="*/ 727283 h 2044161"/>
                <a:gd name="connsiteX8" fmla="*/ 1061647 w 1178154"/>
                <a:gd name="connsiteY8" fmla="*/ 773180 h 2044161"/>
                <a:gd name="connsiteX9" fmla="*/ 1086361 w 1178154"/>
                <a:gd name="connsiteY9" fmla="*/ 826137 h 2044161"/>
                <a:gd name="connsiteX10" fmla="*/ 1086361 w 1178154"/>
                <a:gd name="connsiteY10" fmla="*/ 903808 h 2044161"/>
                <a:gd name="connsiteX11" fmla="*/ 1086361 w 1178154"/>
                <a:gd name="connsiteY11" fmla="*/ 999132 h 2044161"/>
                <a:gd name="connsiteX12" fmla="*/ 1100483 w 1178154"/>
                <a:gd name="connsiteY12" fmla="*/ 1182718 h 2044161"/>
                <a:gd name="connsiteX13" fmla="*/ 1178154 w 1178154"/>
                <a:gd name="connsiteY13" fmla="*/ 1941776 h 2044161"/>
                <a:gd name="connsiteX14" fmla="*/ 998098 w 1178154"/>
                <a:gd name="connsiteY14" fmla="*/ 2044161 h 2044161"/>
                <a:gd name="connsiteX15" fmla="*/ 648578 w 1178154"/>
                <a:gd name="connsiteY15" fmla="*/ 1278042 h 2044161"/>
                <a:gd name="connsiteX16" fmla="*/ 715658 w 1178154"/>
                <a:gd name="connsiteY16" fmla="*/ 1154474 h 2044161"/>
                <a:gd name="connsiteX17" fmla="*/ 592090 w 1178154"/>
                <a:gd name="connsiteY17" fmla="*/ 850851 h 2044161"/>
                <a:gd name="connsiteX18" fmla="*/ 567377 w 1178154"/>
                <a:gd name="connsiteY18" fmla="*/ 808485 h 2044161"/>
                <a:gd name="connsiteX19" fmla="*/ 175491 w 1178154"/>
                <a:gd name="connsiteY19" fmla="*/ 529575 h 2044161"/>
                <a:gd name="connsiteX20" fmla="*/ 62515 w 1178154"/>
                <a:gd name="connsiteY20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0 w 1174035"/>
                <a:gd name="connsiteY2" fmla="*/ 104998 h 2044161"/>
                <a:gd name="connsiteX3" fmla="*/ 174903 w 1174035"/>
                <a:gd name="connsiteY3" fmla="*/ 0 h 2044161"/>
                <a:gd name="connsiteX4" fmla="*/ 376141 w 1174035"/>
                <a:gd name="connsiteY4" fmla="*/ 296562 h 2044161"/>
                <a:gd name="connsiteX5" fmla="*/ 429099 w 1174035"/>
                <a:gd name="connsiteY5" fmla="*/ 367172 h 2044161"/>
                <a:gd name="connsiteX6" fmla="*/ 485587 w 1174035"/>
                <a:gd name="connsiteY6" fmla="*/ 427191 h 2044161"/>
                <a:gd name="connsiteX7" fmla="*/ 993979 w 1174035"/>
                <a:gd name="connsiteY7" fmla="*/ 727283 h 2044161"/>
                <a:gd name="connsiteX8" fmla="*/ 1057528 w 1174035"/>
                <a:gd name="connsiteY8" fmla="*/ 773180 h 2044161"/>
                <a:gd name="connsiteX9" fmla="*/ 1082242 w 1174035"/>
                <a:gd name="connsiteY9" fmla="*/ 826137 h 2044161"/>
                <a:gd name="connsiteX10" fmla="*/ 1082242 w 1174035"/>
                <a:gd name="connsiteY10" fmla="*/ 903808 h 2044161"/>
                <a:gd name="connsiteX11" fmla="*/ 1082242 w 1174035"/>
                <a:gd name="connsiteY11" fmla="*/ 999132 h 2044161"/>
                <a:gd name="connsiteX12" fmla="*/ 1096364 w 1174035"/>
                <a:gd name="connsiteY12" fmla="*/ 1182718 h 2044161"/>
                <a:gd name="connsiteX13" fmla="*/ 1174035 w 1174035"/>
                <a:gd name="connsiteY13" fmla="*/ 1941776 h 2044161"/>
                <a:gd name="connsiteX14" fmla="*/ 993979 w 1174035"/>
                <a:gd name="connsiteY14" fmla="*/ 2044161 h 2044161"/>
                <a:gd name="connsiteX15" fmla="*/ 644459 w 1174035"/>
                <a:gd name="connsiteY15" fmla="*/ 1278042 h 2044161"/>
                <a:gd name="connsiteX16" fmla="*/ 711539 w 1174035"/>
                <a:gd name="connsiteY16" fmla="*/ 1154474 h 2044161"/>
                <a:gd name="connsiteX17" fmla="*/ 587971 w 1174035"/>
                <a:gd name="connsiteY17" fmla="*/ 850851 h 2044161"/>
                <a:gd name="connsiteX18" fmla="*/ 563258 w 1174035"/>
                <a:gd name="connsiteY18" fmla="*/ 808485 h 2044161"/>
                <a:gd name="connsiteX19" fmla="*/ 171372 w 1174035"/>
                <a:gd name="connsiteY19" fmla="*/ 529575 h 2044161"/>
                <a:gd name="connsiteX20" fmla="*/ 58396 w 1174035"/>
                <a:gd name="connsiteY20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0 w 1174035"/>
                <a:gd name="connsiteY2" fmla="*/ 41475 h 2044161"/>
                <a:gd name="connsiteX3" fmla="*/ 174903 w 1174035"/>
                <a:gd name="connsiteY3" fmla="*/ 0 h 2044161"/>
                <a:gd name="connsiteX4" fmla="*/ 376141 w 1174035"/>
                <a:gd name="connsiteY4" fmla="*/ 296562 h 2044161"/>
                <a:gd name="connsiteX5" fmla="*/ 429099 w 1174035"/>
                <a:gd name="connsiteY5" fmla="*/ 367172 h 2044161"/>
                <a:gd name="connsiteX6" fmla="*/ 485587 w 1174035"/>
                <a:gd name="connsiteY6" fmla="*/ 427191 h 2044161"/>
                <a:gd name="connsiteX7" fmla="*/ 993979 w 1174035"/>
                <a:gd name="connsiteY7" fmla="*/ 727283 h 2044161"/>
                <a:gd name="connsiteX8" fmla="*/ 1057528 w 1174035"/>
                <a:gd name="connsiteY8" fmla="*/ 773180 h 2044161"/>
                <a:gd name="connsiteX9" fmla="*/ 1082242 w 1174035"/>
                <a:gd name="connsiteY9" fmla="*/ 826137 h 2044161"/>
                <a:gd name="connsiteX10" fmla="*/ 1082242 w 1174035"/>
                <a:gd name="connsiteY10" fmla="*/ 903808 h 2044161"/>
                <a:gd name="connsiteX11" fmla="*/ 1082242 w 1174035"/>
                <a:gd name="connsiteY11" fmla="*/ 999132 h 2044161"/>
                <a:gd name="connsiteX12" fmla="*/ 1096364 w 1174035"/>
                <a:gd name="connsiteY12" fmla="*/ 1182718 h 2044161"/>
                <a:gd name="connsiteX13" fmla="*/ 1174035 w 1174035"/>
                <a:gd name="connsiteY13" fmla="*/ 1941776 h 2044161"/>
                <a:gd name="connsiteX14" fmla="*/ 993979 w 1174035"/>
                <a:gd name="connsiteY14" fmla="*/ 2044161 h 2044161"/>
                <a:gd name="connsiteX15" fmla="*/ 644459 w 1174035"/>
                <a:gd name="connsiteY15" fmla="*/ 1278042 h 2044161"/>
                <a:gd name="connsiteX16" fmla="*/ 711539 w 1174035"/>
                <a:gd name="connsiteY16" fmla="*/ 1154474 h 2044161"/>
                <a:gd name="connsiteX17" fmla="*/ 587971 w 1174035"/>
                <a:gd name="connsiteY17" fmla="*/ 850851 h 2044161"/>
                <a:gd name="connsiteX18" fmla="*/ 563258 w 1174035"/>
                <a:gd name="connsiteY18" fmla="*/ 808485 h 2044161"/>
                <a:gd name="connsiteX19" fmla="*/ 171372 w 1174035"/>
                <a:gd name="connsiteY19" fmla="*/ 529575 h 2044161"/>
                <a:gd name="connsiteX20" fmla="*/ 58396 w 1174035"/>
                <a:gd name="connsiteY20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0 w 1174035"/>
                <a:gd name="connsiteY2" fmla="*/ 120828 h 2044161"/>
                <a:gd name="connsiteX3" fmla="*/ 174903 w 1174035"/>
                <a:gd name="connsiteY3" fmla="*/ 0 h 2044161"/>
                <a:gd name="connsiteX4" fmla="*/ 376141 w 1174035"/>
                <a:gd name="connsiteY4" fmla="*/ 296562 h 2044161"/>
                <a:gd name="connsiteX5" fmla="*/ 429099 w 1174035"/>
                <a:gd name="connsiteY5" fmla="*/ 367172 h 2044161"/>
                <a:gd name="connsiteX6" fmla="*/ 485587 w 1174035"/>
                <a:gd name="connsiteY6" fmla="*/ 427191 h 2044161"/>
                <a:gd name="connsiteX7" fmla="*/ 993979 w 1174035"/>
                <a:gd name="connsiteY7" fmla="*/ 727283 h 2044161"/>
                <a:gd name="connsiteX8" fmla="*/ 1057528 w 1174035"/>
                <a:gd name="connsiteY8" fmla="*/ 773180 h 2044161"/>
                <a:gd name="connsiteX9" fmla="*/ 1082242 w 1174035"/>
                <a:gd name="connsiteY9" fmla="*/ 826137 h 2044161"/>
                <a:gd name="connsiteX10" fmla="*/ 1082242 w 1174035"/>
                <a:gd name="connsiteY10" fmla="*/ 903808 h 2044161"/>
                <a:gd name="connsiteX11" fmla="*/ 1082242 w 1174035"/>
                <a:gd name="connsiteY11" fmla="*/ 999132 h 2044161"/>
                <a:gd name="connsiteX12" fmla="*/ 1096364 w 1174035"/>
                <a:gd name="connsiteY12" fmla="*/ 1182718 h 2044161"/>
                <a:gd name="connsiteX13" fmla="*/ 1174035 w 1174035"/>
                <a:gd name="connsiteY13" fmla="*/ 1941776 h 2044161"/>
                <a:gd name="connsiteX14" fmla="*/ 993979 w 1174035"/>
                <a:gd name="connsiteY14" fmla="*/ 2044161 h 2044161"/>
                <a:gd name="connsiteX15" fmla="*/ 644459 w 1174035"/>
                <a:gd name="connsiteY15" fmla="*/ 1278042 h 2044161"/>
                <a:gd name="connsiteX16" fmla="*/ 711539 w 1174035"/>
                <a:gd name="connsiteY16" fmla="*/ 1154474 h 2044161"/>
                <a:gd name="connsiteX17" fmla="*/ 587971 w 1174035"/>
                <a:gd name="connsiteY17" fmla="*/ 850851 h 2044161"/>
                <a:gd name="connsiteX18" fmla="*/ 563258 w 1174035"/>
                <a:gd name="connsiteY18" fmla="*/ 808485 h 2044161"/>
                <a:gd name="connsiteX19" fmla="*/ 171372 w 1174035"/>
                <a:gd name="connsiteY19" fmla="*/ 529575 h 2044161"/>
                <a:gd name="connsiteX20" fmla="*/ 58396 w 1174035"/>
                <a:gd name="connsiteY20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0 w 1174035"/>
                <a:gd name="connsiteY2" fmla="*/ 120828 h 2044161"/>
                <a:gd name="connsiteX3" fmla="*/ 86 w 1174035"/>
                <a:gd name="connsiteY3" fmla="*/ 120824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0 w 1174035"/>
                <a:gd name="connsiteY2" fmla="*/ 120828 h 2044161"/>
                <a:gd name="connsiteX3" fmla="*/ 86 w 1174035"/>
                <a:gd name="connsiteY3" fmla="*/ 120824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58396 w 1174035"/>
                <a:gd name="connsiteY0" fmla="*/ 483679 h 2044161"/>
                <a:gd name="connsiteX1" fmla="*/ 150189 w 1174035"/>
                <a:gd name="connsiteY1" fmla="*/ 444843 h 2044161"/>
                <a:gd name="connsiteX2" fmla="*/ 0 w 1174035"/>
                <a:gd name="connsiteY2" fmla="*/ 120828 h 2044161"/>
                <a:gd name="connsiteX3" fmla="*/ 86 w 1174035"/>
                <a:gd name="connsiteY3" fmla="*/ 120824 h 2044161"/>
                <a:gd name="connsiteX4" fmla="*/ 174903 w 1174035"/>
                <a:gd name="connsiteY4" fmla="*/ 0 h 2044161"/>
                <a:gd name="connsiteX5" fmla="*/ 376141 w 1174035"/>
                <a:gd name="connsiteY5" fmla="*/ 296562 h 2044161"/>
                <a:gd name="connsiteX6" fmla="*/ 429099 w 1174035"/>
                <a:gd name="connsiteY6" fmla="*/ 367172 h 2044161"/>
                <a:gd name="connsiteX7" fmla="*/ 485587 w 1174035"/>
                <a:gd name="connsiteY7" fmla="*/ 427191 h 2044161"/>
                <a:gd name="connsiteX8" fmla="*/ 993979 w 1174035"/>
                <a:gd name="connsiteY8" fmla="*/ 727283 h 2044161"/>
                <a:gd name="connsiteX9" fmla="*/ 1057528 w 1174035"/>
                <a:gd name="connsiteY9" fmla="*/ 773180 h 2044161"/>
                <a:gd name="connsiteX10" fmla="*/ 1082242 w 1174035"/>
                <a:gd name="connsiteY10" fmla="*/ 826137 h 2044161"/>
                <a:gd name="connsiteX11" fmla="*/ 1082242 w 1174035"/>
                <a:gd name="connsiteY11" fmla="*/ 903808 h 2044161"/>
                <a:gd name="connsiteX12" fmla="*/ 1082242 w 1174035"/>
                <a:gd name="connsiteY12" fmla="*/ 999132 h 2044161"/>
                <a:gd name="connsiteX13" fmla="*/ 1096364 w 1174035"/>
                <a:gd name="connsiteY13" fmla="*/ 1182718 h 2044161"/>
                <a:gd name="connsiteX14" fmla="*/ 1174035 w 1174035"/>
                <a:gd name="connsiteY14" fmla="*/ 1941776 h 2044161"/>
                <a:gd name="connsiteX15" fmla="*/ 993979 w 1174035"/>
                <a:gd name="connsiteY15" fmla="*/ 2044161 h 2044161"/>
                <a:gd name="connsiteX16" fmla="*/ 644459 w 1174035"/>
                <a:gd name="connsiteY16" fmla="*/ 1278042 h 2044161"/>
                <a:gd name="connsiteX17" fmla="*/ 711539 w 1174035"/>
                <a:gd name="connsiteY17" fmla="*/ 1154474 h 2044161"/>
                <a:gd name="connsiteX18" fmla="*/ 587971 w 1174035"/>
                <a:gd name="connsiteY18" fmla="*/ 850851 h 2044161"/>
                <a:gd name="connsiteX19" fmla="*/ 563258 w 1174035"/>
                <a:gd name="connsiteY19" fmla="*/ 808485 h 2044161"/>
                <a:gd name="connsiteX20" fmla="*/ 171372 w 1174035"/>
                <a:gd name="connsiteY20" fmla="*/ 529575 h 2044161"/>
                <a:gd name="connsiteX21" fmla="*/ 58396 w 1174035"/>
                <a:gd name="connsiteY21" fmla="*/ 483679 h 2044161"/>
                <a:gd name="connsiteX0" fmla="*/ 128548 w 1244187"/>
                <a:gd name="connsiteY0" fmla="*/ 483679 h 2044161"/>
                <a:gd name="connsiteX1" fmla="*/ 220341 w 1244187"/>
                <a:gd name="connsiteY1" fmla="*/ 444843 h 2044161"/>
                <a:gd name="connsiteX2" fmla="*/ 70152 w 1244187"/>
                <a:gd name="connsiteY2" fmla="*/ 120828 h 2044161"/>
                <a:gd name="connsiteX3" fmla="*/ 70238 w 1244187"/>
                <a:gd name="connsiteY3" fmla="*/ 120824 h 2044161"/>
                <a:gd name="connsiteX4" fmla="*/ 0 w 1244187"/>
                <a:gd name="connsiteY4" fmla="*/ 53149 h 2044161"/>
                <a:gd name="connsiteX5" fmla="*/ 245055 w 1244187"/>
                <a:gd name="connsiteY5" fmla="*/ 0 h 2044161"/>
                <a:gd name="connsiteX6" fmla="*/ 446293 w 1244187"/>
                <a:gd name="connsiteY6" fmla="*/ 296562 h 2044161"/>
                <a:gd name="connsiteX7" fmla="*/ 499251 w 1244187"/>
                <a:gd name="connsiteY7" fmla="*/ 367172 h 2044161"/>
                <a:gd name="connsiteX8" fmla="*/ 555739 w 1244187"/>
                <a:gd name="connsiteY8" fmla="*/ 427191 h 2044161"/>
                <a:gd name="connsiteX9" fmla="*/ 1064131 w 1244187"/>
                <a:gd name="connsiteY9" fmla="*/ 727283 h 2044161"/>
                <a:gd name="connsiteX10" fmla="*/ 1127680 w 1244187"/>
                <a:gd name="connsiteY10" fmla="*/ 773180 h 2044161"/>
                <a:gd name="connsiteX11" fmla="*/ 1152394 w 1244187"/>
                <a:gd name="connsiteY11" fmla="*/ 826137 h 2044161"/>
                <a:gd name="connsiteX12" fmla="*/ 1152394 w 1244187"/>
                <a:gd name="connsiteY12" fmla="*/ 903808 h 2044161"/>
                <a:gd name="connsiteX13" fmla="*/ 1152394 w 1244187"/>
                <a:gd name="connsiteY13" fmla="*/ 999132 h 2044161"/>
                <a:gd name="connsiteX14" fmla="*/ 1166516 w 1244187"/>
                <a:gd name="connsiteY14" fmla="*/ 1182718 h 2044161"/>
                <a:gd name="connsiteX15" fmla="*/ 1244187 w 1244187"/>
                <a:gd name="connsiteY15" fmla="*/ 1941776 h 2044161"/>
                <a:gd name="connsiteX16" fmla="*/ 1064131 w 1244187"/>
                <a:gd name="connsiteY16" fmla="*/ 2044161 h 2044161"/>
                <a:gd name="connsiteX17" fmla="*/ 714611 w 1244187"/>
                <a:gd name="connsiteY17" fmla="*/ 1278042 h 2044161"/>
                <a:gd name="connsiteX18" fmla="*/ 781691 w 1244187"/>
                <a:gd name="connsiteY18" fmla="*/ 1154474 h 2044161"/>
                <a:gd name="connsiteX19" fmla="*/ 658123 w 1244187"/>
                <a:gd name="connsiteY19" fmla="*/ 850851 h 2044161"/>
                <a:gd name="connsiteX20" fmla="*/ 633410 w 1244187"/>
                <a:gd name="connsiteY20" fmla="*/ 808485 h 2044161"/>
                <a:gd name="connsiteX21" fmla="*/ 241524 w 1244187"/>
                <a:gd name="connsiteY21" fmla="*/ 529575 h 2044161"/>
                <a:gd name="connsiteX22" fmla="*/ 128548 w 1244187"/>
                <a:gd name="connsiteY22" fmla="*/ 483679 h 2044161"/>
                <a:gd name="connsiteX0" fmla="*/ 128548 w 1244187"/>
                <a:gd name="connsiteY0" fmla="*/ 483679 h 2044161"/>
                <a:gd name="connsiteX1" fmla="*/ 220341 w 1244187"/>
                <a:gd name="connsiteY1" fmla="*/ 444843 h 2044161"/>
                <a:gd name="connsiteX2" fmla="*/ 70152 w 1244187"/>
                <a:gd name="connsiteY2" fmla="*/ 120828 h 2044161"/>
                <a:gd name="connsiteX3" fmla="*/ 70238 w 1244187"/>
                <a:gd name="connsiteY3" fmla="*/ 120824 h 2044161"/>
                <a:gd name="connsiteX4" fmla="*/ 59196 w 1244187"/>
                <a:gd name="connsiteY4" fmla="*/ 50081 h 2044161"/>
                <a:gd name="connsiteX5" fmla="*/ 0 w 1244187"/>
                <a:gd name="connsiteY5" fmla="*/ 53149 h 2044161"/>
                <a:gd name="connsiteX6" fmla="*/ 245055 w 1244187"/>
                <a:gd name="connsiteY6" fmla="*/ 0 h 2044161"/>
                <a:gd name="connsiteX7" fmla="*/ 446293 w 1244187"/>
                <a:gd name="connsiteY7" fmla="*/ 296562 h 2044161"/>
                <a:gd name="connsiteX8" fmla="*/ 499251 w 1244187"/>
                <a:gd name="connsiteY8" fmla="*/ 367172 h 2044161"/>
                <a:gd name="connsiteX9" fmla="*/ 555739 w 1244187"/>
                <a:gd name="connsiteY9" fmla="*/ 427191 h 2044161"/>
                <a:gd name="connsiteX10" fmla="*/ 1064131 w 1244187"/>
                <a:gd name="connsiteY10" fmla="*/ 727283 h 2044161"/>
                <a:gd name="connsiteX11" fmla="*/ 1127680 w 1244187"/>
                <a:gd name="connsiteY11" fmla="*/ 773180 h 2044161"/>
                <a:gd name="connsiteX12" fmla="*/ 1152394 w 1244187"/>
                <a:gd name="connsiteY12" fmla="*/ 826137 h 2044161"/>
                <a:gd name="connsiteX13" fmla="*/ 1152394 w 1244187"/>
                <a:gd name="connsiteY13" fmla="*/ 903808 h 2044161"/>
                <a:gd name="connsiteX14" fmla="*/ 1152394 w 1244187"/>
                <a:gd name="connsiteY14" fmla="*/ 999132 h 2044161"/>
                <a:gd name="connsiteX15" fmla="*/ 1166516 w 1244187"/>
                <a:gd name="connsiteY15" fmla="*/ 1182718 h 2044161"/>
                <a:gd name="connsiteX16" fmla="*/ 1244187 w 1244187"/>
                <a:gd name="connsiteY16" fmla="*/ 1941776 h 2044161"/>
                <a:gd name="connsiteX17" fmla="*/ 1064131 w 1244187"/>
                <a:gd name="connsiteY17" fmla="*/ 2044161 h 2044161"/>
                <a:gd name="connsiteX18" fmla="*/ 714611 w 1244187"/>
                <a:gd name="connsiteY18" fmla="*/ 1278042 h 2044161"/>
                <a:gd name="connsiteX19" fmla="*/ 781691 w 1244187"/>
                <a:gd name="connsiteY19" fmla="*/ 1154474 h 2044161"/>
                <a:gd name="connsiteX20" fmla="*/ 658123 w 1244187"/>
                <a:gd name="connsiteY20" fmla="*/ 850851 h 2044161"/>
                <a:gd name="connsiteX21" fmla="*/ 633410 w 1244187"/>
                <a:gd name="connsiteY21" fmla="*/ 808485 h 2044161"/>
                <a:gd name="connsiteX22" fmla="*/ 241524 w 1244187"/>
                <a:gd name="connsiteY22" fmla="*/ 529575 h 2044161"/>
                <a:gd name="connsiteX23" fmla="*/ 128548 w 1244187"/>
                <a:gd name="connsiteY23" fmla="*/ 483679 h 2044161"/>
                <a:gd name="connsiteX0" fmla="*/ 128548 w 1244187"/>
                <a:gd name="connsiteY0" fmla="*/ 483679 h 2044161"/>
                <a:gd name="connsiteX1" fmla="*/ 220341 w 1244187"/>
                <a:gd name="connsiteY1" fmla="*/ 444843 h 2044161"/>
                <a:gd name="connsiteX2" fmla="*/ 70152 w 1244187"/>
                <a:gd name="connsiteY2" fmla="*/ 120828 h 2044161"/>
                <a:gd name="connsiteX3" fmla="*/ 70238 w 1244187"/>
                <a:gd name="connsiteY3" fmla="*/ 57301 h 2044161"/>
                <a:gd name="connsiteX4" fmla="*/ 59196 w 1244187"/>
                <a:gd name="connsiteY4" fmla="*/ 50081 h 2044161"/>
                <a:gd name="connsiteX5" fmla="*/ 0 w 1244187"/>
                <a:gd name="connsiteY5" fmla="*/ 53149 h 2044161"/>
                <a:gd name="connsiteX6" fmla="*/ 245055 w 1244187"/>
                <a:gd name="connsiteY6" fmla="*/ 0 h 2044161"/>
                <a:gd name="connsiteX7" fmla="*/ 446293 w 1244187"/>
                <a:gd name="connsiteY7" fmla="*/ 296562 h 2044161"/>
                <a:gd name="connsiteX8" fmla="*/ 499251 w 1244187"/>
                <a:gd name="connsiteY8" fmla="*/ 367172 h 2044161"/>
                <a:gd name="connsiteX9" fmla="*/ 555739 w 1244187"/>
                <a:gd name="connsiteY9" fmla="*/ 427191 h 2044161"/>
                <a:gd name="connsiteX10" fmla="*/ 1064131 w 1244187"/>
                <a:gd name="connsiteY10" fmla="*/ 727283 h 2044161"/>
                <a:gd name="connsiteX11" fmla="*/ 1127680 w 1244187"/>
                <a:gd name="connsiteY11" fmla="*/ 773180 h 2044161"/>
                <a:gd name="connsiteX12" fmla="*/ 1152394 w 1244187"/>
                <a:gd name="connsiteY12" fmla="*/ 826137 h 2044161"/>
                <a:gd name="connsiteX13" fmla="*/ 1152394 w 1244187"/>
                <a:gd name="connsiteY13" fmla="*/ 903808 h 2044161"/>
                <a:gd name="connsiteX14" fmla="*/ 1152394 w 1244187"/>
                <a:gd name="connsiteY14" fmla="*/ 999132 h 2044161"/>
                <a:gd name="connsiteX15" fmla="*/ 1166516 w 1244187"/>
                <a:gd name="connsiteY15" fmla="*/ 1182718 h 2044161"/>
                <a:gd name="connsiteX16" fmla="*/ 1244187 w 1244187"/>
                <a:gd name="connsiteY16" fmla="*/ 1941776 h 2044161"/>
                <a:gd name="connsiteX17" fmla="*/ 1064131 w 1244187"/>
                <a:gd name="connsiteY17" fmla="*/ 2044161 h 2044161"/>
                <a:gd name="connsiteX18" fmla="*/ 714611 w 1244187"/>
                <a:gd name="connsiteY18" fmla="*/ 1278042 h 2044161"/>
                <a:gd name="connsiteX19" fmla="*/ 781691 w 1244187"/>
                <a:gd name="connsiteY19" fmla="*/ 1154474 h 2044161"/>
                <a:gd name="connsiteX20" fmla="*/ 658123 w 1244187"/>
                <a:gd name="connsiteY20" fmla="*/ 850851 h 2044161"/>
                <a:gd name="connsiteX21" fmla="*/ 633410 w 1244187"/>
                <a:gd name="connsiteY21" fmla="*/ 808485 h 2044161"/>
                <a:gd name="connsiteX22" fmla="*/ 241524 w 1244187"/>
                <a:gd name="connsiteY22" fmla="*/ 529575 h 2044161"/>
                <a:gd name="connsiteX23" fmla="*/ 128548 w 1244187"/>
                <a:gd name="connsiteY23" fmla="*/ 483679 h 2044161"/>
                <a:gd name="connsiteX0" fmla="*/ 190003 w 1305642"/>
                <a:gd name="connsiteY0" fmla="*/ 483679 h 2044161"/>
                <a:gd name="connsiteX1" fmla="*/ 281796 w 1305642"/>
                <a:gd name="connsiteY1" fmla="*/ 444843 h 2044161"/>
                <a:gd name="connsiteX2" fmla="*/ 131607 w 1305642"/>
                <a:gd name="connsiteY2" fmla="*/ 120828 h 2044161"/>
                <a:gd name="connsiteX3" fmla="*/ 131693 w 1305642"/>
                <a:gd name="connsiteY3" fmla="*/ 57301 h 2044161"/>
                <a:gd name="connsiteX4" fmla="*/ 120651 w 1305642"/>
                <a:gd name="connsiteY4" fmla="*/ 50081 h 2044161"/>
                <a:gd name="connsiteX5" fmla="*/ 61455 w 1305642"/>
                <a:gd name="connsiteY5" fmla="*/ 53149 h 2044161"/>
                <a:gd name="connsiteX6" fmla="*/ 306510 w 1305642"/>
                <a:gd name="connsiteY6" fmla="*/ 0 h 2044161"/>
                <a:gd name="connsiteX7" fmla="*/ 507748 w 1305642"/>
                <a:gd name="connsiteY7" fmla="*/ 296562 h 2044161"/>
                <a:gd name="connsiteX8" fmla="*/ 560706 w 1305642"/>
                <a:gd name="connsiteY8" fmla="*/ 367172 h 2044161"/>
                <a:gd name="connsiteX9" fmla="*/ 617194 w 1305642"/>
                <a:gd name="connsiteY9" fmla="*/ 427191 h 2044161"/>
                <a:gd name="connsiteX10" fmla="*/ 1125586 w 1305642"/>
                <a:gd name="connsiteY10" fmla="*/ 727283 h 2044161"/>
                <a:gd name="connsiteX11" fmla="*/ 1189135 w 1305642"/>
                <a:gd name="connsiteY11" fmla="*/ 773180 h 2044161"/>
                <a:gd name="connsiteX12" fmla="*/ 1213849 w 1305642"/>
                <a:gd name="connsiteY12" fmla="*/ 826137 h 2044161"/>
                <a:gd name="connsiteX13" fmla="*/ 1213849 w 1305642"/>
                <a:gd name="connsiteY13" fmla="*/ 903808 h 2044161"/>
                <a:gd name="connsiteX14" fmla="*/ 1213849 w 1305642"/>
                <a:gd name="connsiteY14" fmla="*/ 999132 h 2044161"/>
                <a:gd name="connsiteX15" fmla="*/ 1227971 w 1305642"/>
                <a:gd name="connsiteY15" fmla="*/ 1182718 h 2044161"/>
                <a:gd name="connsiteX16" fmla="*/ 1305642 w 1305642"/>
                <a:gd name="connsiteY16" fmla="*/ 1941776 h 2044161"/>
                <a:gd name="connsiteX17" fmla="*/ 1125586 w 1305642"/>
                <a:gd name="connsiteY17" fmla="*/ 2044161 h 2044161"/>
                <a:gd name="connsiteX18" fmla="*/ 776066 w 1305642"/>
                <a:gd name="connsiteY18" fmla="*/ 1278042 h 2044161"/>
                <a:gd name="connsiteX19" fmla="*/ 843146 w 1305642"/>
                <a:gd name="connsiteY19" fmla="*/ 1154474 h 2044161"/>
                <a:gd name="connsiteX20" fmla="*/ 719578 w 1305642"/>
                <a:gd name="connsiteY20" fmla="*/ 850851 h 2044161"/>
                <a:gd name="connsiteX21" fmla="*/ 694865 w 1305642"/>
                <a:gd name="connsiteY21" fmla="*/ 808485 h 2044161"/>
                <a:gd name="connsiteX22" fmla="*/ 302979 w 1305642"/>
                <a:gd name="connsiteY22" fmla="*/ 529575 h 2044161"/>
                <a:gd name="connsiteX23" fmla="*/ 190003 w 1305642"/>
                <a:gd name="connsiteY23" fmla="*/ 483679 h 2044161"/>
                <a:gd name="connsiteX0" fmla="*/ 212260 w 1327899"/>
                <a:gd name="connsiteY0" fmla="*/ 483679 h 2044161"/>
                <a:gd name="connsiteX1" fmla="*/ 304053 w 1327899"/>
                <a:gd name="connsiteY1" fmla="*/ 444843 h 2044161"/>
                <a:gd name="connsiteX2" fmla="*/ 153864 w 1327899"/>
                <a:gd name="connsiteY2" fmla="*/ 120828 h 2044161"/>
                <a:gd name="connsiteX3" fmla="*/ 153950 w 1327899"/>
                <a:gd name="connsiteY3" fmla="*/ 57301 h 2044161"/>
                <a:gd name="connsiteX4" fmla="*/ 0 w 1327899"/>
                <a:gd name="connsiteY4" fmla="*/ 129434 h 2044161"/>
                <a:gd name="connsiteX5" fmla="*/ 83712 w 1327899"/>
                <a:gd name="connsiteY5" fmla="*/ 53149 h 2044161"/>
                <a:gd name="connsiteX6" fmla="*/ 328767 w 1327899"/>
                <a:gd name="connsiteY6" fmla="*/ 0 h 2044161"/>
                <a:gd name="connsiteX7" fmla="*/ 530005 w 1327899"/>
                <a:gd name="connsiteY7" fmla="*/ 296562 h 2044161"/>
                <a:gd name="connsiteX8" fmla="*/ 582963 w 1327899"/>
                <a:gd name="connsiteY8" fmla="*/ 367172 h 2044161"/>
                <a:gd name="connsiteX9" fmla="*/ 639451 w 1327899"/>
                <a:gd name="connsiteY9" fmla="*/ 427191 h 2044161"/>
                <a:gd name="connsiteX10" fmla="*/ 1147843 w 1327899"/>
                <a:gd name="connsiteY10" fmla="*/ 727283 h 2044161"/>
                <a:gd name="connsiteX11" fmla="*/ 1211392 w 1327899"/>
                <a:gd name="connsiteY11" fmla="*/ 773180 h 2044161"/>
                <a:gd name="connsiteX12" fmla="*/ 1236106 w 1327899"/>
                <a:gd name="connsiteY12" fmla="*/ 826137 h 2044161"/>
                <a:gd name="connsiteX13" fmla="*/ 1236106 w 1327899"/>
                <a:gd name="connsiteY13" fmla="*/ 903808 h 2044161"/>
                <a:gd name="connsiteX14" fmla="*/ 1236106 w 1327899"/>
                <a:gd name="connsiteY14" fmla="*/ 999132 h 2044161"/>
                <a:gd name="connsiteX15" fmla="*/ 1250228 w 1327899"/>
                <a:gd name="connsiteY15" fmla="*/ 1182718 h 2044161"/>
                <a:gd name="connsiteX16" fmla="*/ 1327899 w 1327899"/>
                <a:gd name="connsiteY16" fmla="*/ 1941776 h 2044161"/>
                <a:gd name="connsiteX17" fmla="*/ 1147843 w 1327899"/>
                <a:gd name="connsiteY17" fmla="*/ 2044161 h 2044161"/>
                <a:gd name="connsiteX18" fmla="*/ 798323 w 1327899"/>
                <a:gd name="connsiteY18" fmla="*/ 1278042 h 2044161"/>
                <a:gd name="connsiteX19" fmla="*/ 865403 w 1327899"/>
                <a:gd name="connsiteY19" fmla="*/ 1154474 h 2044161"/>
                <a:gd name="connsiteX20" fmla="*/ 741835 w 1327899"/>
                <a:gd name="connsiteY20" fmla="*/ 850851 h 2044161"/>
                <a:gd name="connsiteX21" fmla="*/ 717122 w 1327899"/>
                <a:gd name="connsiteY21" fmla="*/ 808485 h 2044161"/>
                <a:gd name="connsiteX22" fmla="*/ 325236 w 1327899"/>
                <a:gd name="connsiteY22" fmla="*/ 529575 h 2044161"/>
                <a:gd name="connsiteX23" fmla="*/ 212260 w 1327899"/>
                <a:gd name="connsiteY23" fmla="*/ 483679 h 2044161"/>
                <a:gd name="connsiteX0" fmla="*/ 212260 w 1327899"/>
                <a:gd name="connsiteY0" fmla="*/ 483679 h 2044161"/>
                <a:gd name="connsiteX1" fmla="*/ 304053 w 1327899"/>
                <a:gd name="connsiteY1" fmla="*/ 444843 h 2044161"/>
                <a:gd name="connsiteX2" fmla="*/ 153864 w 1327899"/>
                <a:gd name="connsiteY2" fmla="*/ 120828 h 2044161"/>
                <a:gd name="connsiteX3" fmla="*/ 153950 w 1327899"/>
                <a:gd name="connsiteY3" fmla="*/ 57301 h 2044161"/>
                <a:gd name="connsiteX4" fmla="*/ 80644 w 1327899"/>
                <a:gd name="connsiteY4" fmla="*/ 137725 h 2044161"/>
                <a:gd name="connsiteX5" fmla="*/ 0 w 1327899"/>
                <a:gd name="connsiteY5" fmla="*/ 129434 h 2044161"/>
                <a:gd name="connsiteX6" fmla="*/ 83712 w 1327899"/>
                <a:gd name="connsiteY6" fmla="*/ 53149 h 2044161"/>
                <a:gd name="connsiteX7" fmla="*/ 328767 w 1327899"/>
                <a:gd name="connsiteY7" fmla="*/ 0 h 2044161"/>
                <a:gd name="connsiteX8" fmla="*/ 530005 w 1327899"/>
                <a:gd name="connsiteY8" fmla="*/ 296562 h 2044161"/>
                <a:gd name="connsiteX9" fmla="*/ 582963 w 1327899"/>
                <a:gd name="connsiteY9" fmla="*/ 367172 h 2044161"/>
                <a:gd name="connsiteX10" fmla="*/ 639451 w 1327899"/>
                <a:gd name="connsiteY10" fmla="*/ 427191 h 2044161"/>
                <a:gd name="connsiteX11" fmla="*/ 1147843 w 1327899"/>
                <a:gd name="connsiteY11" fmla="*/ 727283 h 2044161"/>
                <a:gd name="connsiteX12" fmla="*/ 1211392 w 1327899"/>
                <a:gd name="connsiteY12" fmla="*/ 773180 h 2044161"/>
                <a:gd name="connsiteX13" fmla="*/ 1236106 w 1327899"/>
                <a:gd name="connsiteY13" fmla="*/ 826137 h 2044161"/>
                <a:gd name="connsiteX14" fmla="*/ 1236106 w 1327899"/>
                <a:gd name="connsiteY14" fmla="*/ 903808 h 2044161"/>
                <a:gd name="connsiteX15" fmla="*/ 1236106 w 1327899"/>
                <a:gd name="connsiteY15" fmla="*/ 999132 h 2044161"/>
                <a:gd name="connsiteX16" fmla="*/ 1250228 w 1327899"/>
                <a:gd name="connsiteY16" fmla="*/ 1182718 h 2044161"/>
                <a:gd name="connsiteX17" fmla="*/ 1327899 w 1327899"/>
                <a:gd name="connsiteY17" fmla="*/ 1941776 h 2044161"/>
                <a:gd name="connsiteX18" fmla="*/ 1147843 w 1327899"/>
                <a:gd name="connsiteY18" fmla="*/ 2044161 h 2044161"/>
                <a:gd name="connsiteX19" fmla="*/ 798323 w 1327899"/>
                <a:gd name="connsiteY19" fmla="*/ 1278042 h 2044161"/>
                <a:gd name="connsiteX20" fmla="*/ 865403 w 1327899"/>
                <a:gd name="connsiteY20" fmla="*/ 1154474 h 2044161"/>
                <a:gd name="connsiteX21" fmla="*/ 741835 w 1327899"/>
                <a:gd name="connsiteY21" fmla="*/ 850851 h 2044161"/>
                <a:gd name="connsiteX22" fmla="*/ 717122 w 1327899"/>
                <a:gd name="connsiteY22" fmla="*/ 808485 h 2044161"/>
                <a:gd name="connsiteX23" fmla="*/ 325236 w 1327899"/>
                <a:gd name="connsiteY23" fmla="*/ 529575 h 2044161"/>
                <a:gd name="connsiteX24" fmla="*/ 212260 w 1327899"/>
                <a:gd name="connsiteY24" fmla="*/ 483679 h 2044161"/>
                <a:gd name="connsiteX0" fmla="*/ 169902 w 1285541"/>
                <a:gd name="connsiteY0" fmla="*/ 483679 h 2044161"/>
                <a:gd name="connsiteX1" fmla="*/ 261695 w 1285541"/>
                <a:gd name="connsiteY1" fmla="*/ 444843 h 2044161"/>
                <a:gd name="connsiteX2" fmla="*/ 111506 w 1285541"/>
                <a:gd name="connsiteY2" fmla="*/ 120828 h 2044161"/>
                <a:gd name="connsiteX3" fmla="*/ 111592 w 1285541"/>
                <a:gd name="connsiteY3" fmla="*/ 57301 h 2044161"/>
                <a:gd name="connsiteX4" fmla="*/ 38286 w 1285541"/>
                <a:gd name="connsiteY4" fmla="*/ 137725 h 2044161"/>
                <a:gd name="connsiteX5" fmla="*/ 41354 w 1285541"/>
                <a:gd name="connsiteY5" fmla="*/ 53149 h 2044161"/>
                <a:gd name="connsiteX6" fmla="*/ 286409 w 1285541"/>
                <a:gd name="connsiteY6" fmla="*/ 0 h 2044161"/>
                <a:gd name="connsiteX7" fmla="*/ 487647 w 1285541"/>
                <a:gd name="connsiteY7" fmla="*/ 296562 h 2044161"/>
                <a:gd name="connsiteX8" fmla="*/ 540605 w 1285541"/>
                <a:gd name="connsiteY8" fmla="*/ 367172 h 2044161"/>
                <a:gd name="connsiteX9" fmla="*/ 597093 w 1285541"/>
                <a:gd name="connsiteY9" fmla="*/ 427191 h 2044161"/>
                <a:gd name="connsiteX10" fmla="*/ 1105485 w 1285541"/>
                <a:gd name="connsiteY10" fmla="*/ 727283 h 2044161"/>
                <a:gd name="connsiteX11" fmla="*/ 1169034 w 1285541"/>
                <a:gd name="connsiteY11" fmla="*/ 773180 h 2044161"/>
                <a:gd name="connsiteX12" fmla="*/ 1193748 w 1285541"/>
                <a:gd name="connsiteY12" fmla="*/ 826137 h 2044161"/>
                <a:gd name="connsiteX13" fmla="*/ 1193748 w 1285541"/>
                <a:gd name="connsiteY13" fmla="*/ 903808 h 2044161"/>
                <a:gd name="connsiteX14" fmla="*/ 1193748 w 1285541"/>
                <a:gd name="connsiteY14" fmla="*/ 999132 h 2044161"/>
                <a:gd name="connsiteX15" fmla="*/ 1207870 w 1285541"/>
                <a:gd name="connsiteY15" fmla="*/ 1182718 h 2044161"/>
                <a:gd name="connsiteX16" fmla="*/ 1285541 w 1285541"/>
                <a:gd name="connsiteY16" fmla="*/ 1941776 h 2044161"/>
                <a:gd name="connsiteX17" fmla="*/ 1105485 w 1285541"/>
                <a:gd name="connsiteY17" fmla="*/ 2044161 h 2044161"/>
                <a:gd name="connsiteX18" fmla="*/ 755965 w 1285541"/>
                <a:gd name="connsiteY18" fmla="*/ 1278042 h 2044161"/>
                <a:gd name="connsiteX19" fmla="*/ 823045 w 1285541"/>
                <a:gd name="connsiteY19" fmla="*/ 1154474 h 2044161"/>
                <a:gd name="connsiteX20" fmla="*/ 699477 w 1285541"/>
                <a:gd name="connsiteY20" fmla="*/ 850851 h 2044161"/>
                <a:gd name="connsiteX21" fmla="*/ 674764 w 1285541"/>
                <a:gd name="connsiteY21" fmla="*/ 808485 h 2044161"/>
                <a:gd name="connsiteX22" fmla="*/ 282878 w 1285541"/>
                <a:gd name="connsiteY22" fmla="*/ 529575 h 2044161"/>
                <a:gd name="connsiteX23" fmla="*/ 169902 w 1285541"/>
                <a:gd name="connsiteY23" fmla="*/ 483679 h 2044161"/>
                <a:gd name="connsiteX0" fmla="*/ 169902 w 1285541"/>
                <a:gd name="connsiteY0" fmla="*/ 483679 h 2044161"/>
                <a:gd name="connsiteX1" fmla="*/ 261695 w 1285541"/>
                <a:gd name="connsiteY1" fmla="*/ 444843 h 2044161"/>
                <a:gd name="connsiteX2" fmla="*/ 111506 w 1285541"/>
                <a:gd name="connsiteY2" fmla="*/ 120828 h 2044161"/>
                <a:gd name="connsiteX3" fmla="*/ 111592 w 1285541"/>
                <a:gd name="connsiteY3" fmla="*/ 57301 h 2044161"/>
                <a:gd name="connsiteX4" fmla="*/ 38286 w 1285541"/>
                <a:gd name="connsiteY4" fmla="*/ 137725 h 2044161"/>
                <a:gd name="connsiteX5" fmla="*/ 41354 w 1285541"/>
                <a:gd name="connsiteY5" fmla="*/ 53149 h 2044161"/>
                <a:gd name="connsiteX6" fmla="*/ 286409 w 1285541"/>
                <a:gd name="connsiteY6" fmla="*/ 0 h 2044161"/>
                <a:gd name="connsiteX7" fmla="*/ 487647 w 1285541"/>
                <a:gd name="connsiteY7" fmla="*/ 296562 h 2044161"/>
                <a:gd name="connsiteX8" fmla="*/ 540605 w 1285541"/>
                <a:gd name="connsiteY8" fmla="*/ 367172 h 2044161"/>
                <a:gd name="connsiteX9" fmla="*/ 597093 w 1285541"/>
                <a:gd name="connsiteY9" fmla="*/ 427191 h 2044161"/>
                <a:gd name="connsiteX10" fmla="*/ 1105485 w 1285541"/>
                <a:gd name="connsiteY10" fmla="*/ 727283 h 2044161"/>
                <a:gd name="connsiteX11" fmla="*/ 1169034 w 1285541"/>
                <a:gd name="connsiteY11" fmla="*/ 773180 h 2044161"/>
                <a:gd name="connsiteX12" fmla="*/ 1193748 w 1285541"/>
                <a:gd name="connsiteY12" fmla="*/ 826137 h 2044161"/>
                <a:gd name="connsiteX13" fmla="*/ 1193748 w 1285541"/>
                <a:gd name="connsiteY13" fmla="*/ 903808 h 2044161"/>
                <a:gd name="connsiteX14" fmla="*/ 1193748 w 1285541"/>
                <a:gd name="connsiteY14" fmla="*/ 999132 h 2044161"/>
                <a:gd name="connsiteX15" fmla="*/ 1207870 w 1285541"/>
                <a:gd name="connsiteY15" fmla="*/ 1182718 h 2044161"/>
                <a:gd name="connsiteX16" fmla="*/ 1285541 w 1285541"/>
                <a:gd name="connsiteY16" fmla="*/ 1941776 h 2044161"/>
                <a:gd name="connsiteX17" fmla="*/ 1105485 w 1285541"/>
                <a:gd name="connsiteY17" fmla="*/ 2044161 h 2044161"/>
                <a:gd name="connsiteX18" fmla="*/ 755965 w 1285541"/>
                <a:gd name="connsiteY18" fmla="*/ 1278042 h 2044161"/>
                <a:gd name="connsiteX19" fmla="*/ 823045 w 1285541"/>
                <a:gd name="connsiteY19" fmla="*/ 1154474 h 2044161"/>
                <a:gd name="connsiteX20" fmla="*/ 699477 w 1285541"/>
                <a:gd name="connsiteY20" fmla="*/ 850851 h 2044161"/>
                <a:gd name="connsiteX21" fmla="*/ 674764 w 1285541"/>
                <a:gd name="connsiteY21" fmla="*/ 808485 h 2044161"/>
                <a:gd name="connsiteX22" fmla="*/ 282878 w 1285541"/>
                <a:gd name="connsiteY22" fmla="*/ 529575 h 2044161"/>
                <a:gd name="connsiteX23" fmla="*/ 169902 w 1285541"/>
                <a:gd name="connsiteY23" fmla="*/ 483679 h 2044161"/>
                <a:gd name="connsiteX0" fmla="*/ 160752 w 1276391"/>
                <a:gd name="connsiteY0" fmla="*/ 510152 h 2070634"/>
                <a:gd name="connsiteX1" fmla="*/ 252545 w 1276391"/>
                <a:gd name="connsiteY1" fmla="*/ 471316 h 2070634"/>
                <a:gd name="connsiteX2" fmla="*/ 102356 w 1276391"/>
                <a:gd name="connsiteY2" fmla="*/ 147301 h 2070634"/>
                <a:gd name="connsiteX3" fmla="*/ 102442 w 1276391"/>
                <a:gd name="connsiteY3" fmla="*/ 83774 h 2070634"/>
                <a:gd name="connsiteX4" fmla="*/ 29136 w 1276391"/>
                <a:gd name="connsiteY4" fmla="*/ 164198 h 2070634"/>
                <a:gd name="connsiteX5" fmla="*/ 277259 w 1276391"/>
                <a:gd name="connsiteY5" fmla="*/ 26473 h 2070634"/>
                <a:gd name="connsiteX6" fmla="*/ 478497 w 1276391"/>
                <a:gd name="connsiteY6" fmla="*/ 323035 h 2070634"/>
                <a:gd name="connsiteX7" fmla="*/ 531455 w 1276391"/>
                <a:gd name="connsiteY7" fmla="*/ 393645 h 2070634"/>
                <a:gd name="connsiteX8" fmla="*/ 587943 w 1276391"/>
                <a:gd name="connsiteY8" fmla="*/ 453664 h 2070634"/>
                <a:gd name="connsiteX9" fmla="*/ 1096335 w 1276391"/>
                <a:gd name="connsiteY9" fmla="*/ 753756 h 2070634"/>
                <a:gd name="connsiteX10" fmla="*/ 1159884 w 1276391"/>
                <a:gd name="connsiteY10" fmla="*/ 799653 h 2070634"/>
                <a:gd name="connsiteX11" fmla="*/ 1184598 w 1276391"/>
                <a:gd name="connsiteY11" fmla="*/ 852610 h 2070634"/>
                <a:gd name="connsiteX12" fmla="*/ 1184598 w 1276391"/>
                <a:gd name="connsiteY12" fmla="*/ 930281 h 2070634"/>
                <a:gd name="connsiteX13" fmla="*/ 1184598 w 1276391"/>
                <a:gd name="connsiteY13" fmla="*/ 1025605 h 2070634"/>
                <a:gd name="connsiteX14" fmla="*/ 1198720 w 1276391"/>
                <a:gd name="connsiteY14" fmla="*/ 1209191 h 2070634"/>
                <a:gd name="connsiteX15" fmla="*/ 1276391 w 1276391"/>
                <a:gd name="connsiteY15" fmla="*/ 1968249 h 2070634"/>
                <a:gd name="connsiteX16" fmla="*/ 1096335 w 1276391"/>
                <a:gd name="connsiteY16" fmla="*/ 2070634 h 2070634"/>
                <a:gd name="connsiteX17" fmla="*/ 746815 w 1276391"/>
                <a:gd name="connsiteY17" fmla="*/ 1304515 h 2070634"/>
                <a:gd name="connsiteX18" fmla="*/ 813895 w 1276391"/>
                <a:gd name="connsiteY18" fmla="*/ 1180947 h 2070634"/>
                <a:gd name="connsiteX19" fmla="*/ 690327 w 1276391"/>
                <a:gd name="connsiteY19" fmla="*/ 877324 h 2070634"/>
                <a:gd name="connsiteX20" fmla="*/ 665614 w 1276391"/>
                <a:gd name="connsiteY20" fmla="*/ 834958 h 2070634"/>
                <a:gd name="connsiteX21" fmla="*/ 273728 w 1276391"/>
                <a:gd name="connsiteY21" fmla="*/ 556048 h 2070634"/>
                <a:gd name="connsiteX22" fmla="*/ 160752 w 1276391"/>
                <a:gd name="connsiteY22" fmla="*/ 510152 h 2070634"/>
                <a:gd name="connsiteX0" fmla="*/ 160752 w 1276391"/>
                <a:gd name="connsiteY0" fmla="*/ 510152 h 2070634"/>
                <a:gd name="connsiteX1" fmla="*/ 252545 w 1276391"/>
                <a:gd name="connsiteY1" fmla="*/ 471316 h 2070634"/>
                <a:gd name="connsiteX2" fmla="*/ 102356 w 1276391"/>
                <a:gd name="connsiteY2" fmla="*/ 147301 h 2070634"/>
                <a:gd name="connsiteX3" fmla="*/ 102442 w 1276391"/>
                <a:gd name="connsiteY3" fmla="*/ 83774 h 2070634"/>
                <a:gd name="connsiteX4" fmla="*/ 29136 w 1276391"/>
                <a:gd name="connsiteY4" fmla="*/ 164198 h 2070634"/>
                <a:gd name="connsiteX5" fmla="*/ 277259 w 1276391"/>
                <a:gd name="connsiteY5" fmla="*/ 26473 h 2070634"/>
                <a:gd name="connsiteX6" fmla="*/ 478497 w 1276391"/>
                <a:gd name="connsiteY6" fmla="*/ 323035 h 2070634"/>
                <a:gd name="connsiteX7" fmla="*/ 531455 w 1276391"/>
                <a:gd name="connsiteY7" fmla="*/ 393645 h 2070634"/>
                <a:gd name="connsiteX8" fmla="*/ 587943 w 1276391"/>
                <a:gd name="connsiteY8" fmla="*/ 453664 h 2070634"/>
                <a:gd name="connsiteX9" fmla="*/ 1096335 w 1276391"/>
                <a:gd name="connsiteY9" fmla="*/ 753756 h 2070634"/>
                <a:gd name="connsiteX10" fmla="*/ 1159884 w 1276391"/>
                <a:gd name="connsiteY10" fmla="*/ 799653 h 2070634"/>
                <a:gd name="connsiteX11" fmla="*/ 1184598 w 1276391"/>
                <a:gd name="connsiteY11" fmla="*/ 852610 h 2070634"/>
                <a:gd name="connsiteX12" fmla="*/ 1184598 w 1276391"/>
                <a:gd name="connsiteY12" fmla="*/ 930281 h 2070634"/>
                <a:gd name="connsiteX13" fmla="*/ 1184598 w 1276391"/>
                <a:gd name="connsiteY13" fmla="*/ 1025605 h 2070634"/>
                <a:gd name="connsiteX14" fmla="*/ 1198720 w 1276391"/>
                <a:gd name="connsiteY14" fmla="*/ 1209191 h 2070634"/>
                <a:gd name="connsiteX15" fmla="*/ 1276391 w 1276391"/>
                <a:gd name="connsiteY15" fmla="*/ 1968249 h 2070634"/>
                <a:gd name="connsiteX16" fmla="*/ 1096335 w 1276391"/>
                <a:gd name="connsiteY16" fmla="*/ 2070634 h 2070634"/>
                <a:gd name="connsiteX17" fmla="*/ 746815 w 1276391"/>
                <a:gd name="connsiteY17" fmla="*/ 1304515 h 2070634"/>
                <a:gd name="connsiteX18" fmla="*/ 813895 w 1276391"/>
                <a:gd name="connsiteY18" fmla="*/ 1180947 h 2070634"/>
                <a:gd name="connsiteX19" fmla="*/ 690327 w 1276391"/>
                <a:gd name="connsiteY19" fmla="*/ 877324 h 2070634"/>
                <a:gd name="connsiteX20" fmla="*/ 665614 w 1276391"/>
                <a:gd name="connsiteY20" fmla="*/ 834958 h 2070634"/>
                <a:gd name="connsiteX21" fmla="*/ 273728 w 1276391"/>
                <a:gd name="connsiteY21" fmla="*/ 556048 h 2070634"/>
                <a:gd name="connsiteX22" fmla="*/ 160752 w 1276391"/>
                <a:gd name="connsiteY22" fmla="*/ 510152 h 2070634"/>
                <a:gd name="connsiteX0" fmla="*/ 160752 w 1276391"/>
                <a:gd name="connsiteY0" fmla="*/ 510152 h 2070634"/>
                <a:gd name="connsiteX1" fmla="*/ 252545 w 1276391"/>
                <a:gd name="connsiteY1" fmla="*/ 471316 h 2070634"/>
                <a:gd name="connsiteX2" fmla="*/ 102356 w 1276391"/>
                <a:gd name="connsiteY2" fmla="*/ 147301 h 2070634"/>
                <a:gd name="connsiteX3" fmla="*/ 102442 w 1276391"/>
                <a:gd name="connsiteY3" fmla="*/ 83774 h 2070634"/>
                <a:gd name="connsiteX4" fmla="*/ 29136 w 1276391"/>
                <a:gd name="connsiteY4" fmla="*/ 164198 h 2070634"/>
                <a:gd name="connsiteX5" fmla="*/ 277259 w 1276391"/>
                <a:gd name="connsiteY5" fmla="*/ 26473 h 2070634"/>
                <a:gd name="connsiteX6" fmla="*/ 478497 w 1276391"/>
                <a:gd name="connsiteY6" fmla="*/ 323035 h 2070634"/>
                <a:gd name="connsiteX7" fmla="*/ 531455 w 1276391"/>
                <a:gd name="connsiteY7" fmla="*/ 393645 h 2070634"/>
                <a:gd name="connsiteX8" fmla="*/ 587943 w 1276391"/>
                <a:gd name="connsiteY8" fmla="*/ 453664 h 2070634"/>
                <a:gd name="connsiteX9" fmla="*/ 1096335 w 1276391"/>
                <a:gd name="connsiteY9" fmla="*/ 753756 h 2070634"/>
                <a:gd name="connsiteX10" fmla="*/ 1159884 w 1276391"/>
                <a:gd name="connsiteY10" fmla="*/ 799653 h 2070634"/>
                <a:gd name="connsiteX11" fmla="*/ 1184598 w 1276391"/>
                <a:gd name="connsiteY11" fmla="*/ 852610 h 2070634"/>
                <a:gd name="connsiteX12" fmla="*/ 1184598 w 1276391"/>
                <a:gd name="connsiteY12" fmla="*/ 930281 h 2070634"/>
                <a:gd name="connsiteX13" fmla="*/ 1184598 w 1276391"/>
                <a:gd name="connsiteY13" fmla="*/ 1025605 h 2070634"/>
                <a:gd name="connsiteX14" fmla="*/ 1198720 w 1276391"/>
                <a:gd name="connsiteY14" fmla="*/ 1209191 h 2070634"/>
                <a:gd name="connsiteX15" fmla="*/ 1276391 w 1276391"/>
                <a:gd name="connsiteY15" fmla="*/ 1968249 h 2070634"/>
                <a:gd name="connsiteX16" fmla="*/ 1096335 w 1276391"/>
                <a:gd name="connsiteY16" fmla="*/ 2070634 h 2070634"/>
                <a:gd name="connsiteX17" fmla="*/ 746815 w 1276391"/>
                <a:gd name="connsiteY17" fmla="*/ 1304515 h 2070634"/>
                <a:gd name="connsiteX18" fmla="*/ 813895 w 1276391"/>
                <a:gd name="connsiteY18" fmla="*/ 1180947 h 2070634"/>
                <a:gd name="connsiteX19" fmla="*/ 690327 w 1276391"/>
                <a:gd name="connsiteY19" fmla="*/ 877324 h 2070634"/>
                <a:gd name="connsiteX20" fmla="*/ 665614 w 1276391"/>
                <a:gd name="connsiteY20" fmla="*/ 834958 h 2070634"/>
                <a:gd name="connsiteX21" fmla="*/ 273728 w 1276391"/>
                <a:gd name="connsiteY21" fmla="*/ 556048 h 2070634"/>
                <a:gd name="connsiteX22" fmla="*/ 160752 w 1276391"/>
                <a:gd name="connsiteY22" fmla="*/ 510152 h 2070634"/>
                <a:gd name="connsiteX0" fmla="*/ 160752 w 1276391"/>
                <a:gd name="connsiteY0" fmla="*/ 510152 h 2070634"/>
                <a:gd name="connsiteX1" fmla="*/ 252545 w 1276391"/>
                <a:gd name="connsiteY1" fmla="*/ 471316 h 2070634"/>
                <a:gd name="connsiteX2" fmla="*/ 102356 w 1276391"/>
                <a:gd name="connsiteY2" fmla="*/ 147301 h 2070634"/>
                <a:gd name="connsiteX3" fmla="*/ 102442 w 1276391"/>
                <a:gd name="connsiteY3" fmla="*/ 83774 h 2070634"/>
                <a:gd name="connsiteX4" fmla="*/ 29136 w 1276391"/>
                <a:gd name="connsiteY4" fmla="*/ 164198 h 2070634"/>
                <a:gd name="connsiteX5" fmla="*/ 277259 w 1276391"/>
                <a:gd name="connsiteY5" fmla="*/ 26473 h 2070634"/>
                <a:gd name="connsiteX6" fmla="*/ 478497 w 1276391"/>
                <a:gd name="connsiteY6" fmla="*/ 323035 h 2070634"/>
                <a:gd name="connsiteX7" fmla="*/ 531455 w 1276391"/>
                <a:gd name="connsiteY7" fmla="*/ 393645 h 2070634"/>
                <a:gd name="connsiteX8" fmla="*/ 587943 w 1276391"/>
                <a:gd name="connsiteY8" fmla="*/ 453664 h 2070634"/>
                <a:gd name="connsiteX9" fmla="*/ 1096335 w 1276391"/>
                <a:gd name="connsiteY9" fmla="*/ 753756 h 2070634"/>
                <a:gd name="connsiteX10" fmla="*/ 1159884 w 1276391"/>
                <a:gd name="connsiteY10" fmla="*/ 799653 h 2070634"/>
                <a:gd name="connsiteX11" fmla="*/ 1184598 w 1276391"/>
                <a:gd name="connsiteY11" fmla="*/ 852610 h 2070634"/>
                <a:gd name="connsiteX12" fmla="*/ 1184598 w 1276391"/>
                <a:gd name="connsiteY12" fmla="*/ 930281 h 2070634"/>
                <a:gd name="connsiteX13" fmla="*/ 1184598 w 1276391"/>
                <a:gd name="connsiteY13" fmla="*/ 1025605 h 2070634"/>
                <a:gd name="connsiteX14" fmla="*/ 1198720 w 1276391"/>
                <a:gd name="connsiteY14" fmla="*/ 1209191 h 2070634"/>
                <a:gd name="connsiteX15" fmla="*/ 1276391 w 1276391"/>
                <a:gd name="connsiteY15" fmla="*/ 1968249 h 2070634"/>
                <a:gd name="connsiteX16" fmla="*/ 1096335 w 1276391"/>
                <a:gd name="connsiteY16" fmla="*/ 2070634 h 2070634"/>
                <a:gd name="connsiteX17" fmla="*/ 746815 w 1276391"/>
                <a:gd name="connsiteY17" fmla="*/ 1304515 h 2070634"/>
                <a:gd name="connsiteX18" fmla="*/ 813895 w 1276391"/>
                <a:gd name="connsiteY18" fmla="*/ 1180947 h 2070634"/>
                <a:gd name="connsiteX19" fmla="*/ 690327 w 1276391"/>
                <a:gd name="connsiteY19" fmla="*/ 877324 h 2070634"/>
                <a:gd name="connsiteX20" fmla="*/ 665614 w 1276391"/>
                <a:gd name="connsiteY20" fmla="*/ 834958 h 2070634"/>
                <a:gd name="connsiteX21" fmla="*/ 273728 w 1276391"/>
                <a:gd name="connsiteY21" fmla="*/ 556048 h 2070634"/>
                <a:gd name="connsiteX22" fmla="*/ 160752 w 1276391"/>
                <a:gd name="connsiteY22" fmla="*/ 510152 h 2070634"/>
                <a:gd name="connsiteX0" fmla="*/ 160752 w 1276391"/>
                <a:gd name="connsiteY0" fmla="*/ 510152 h 2070634"/>
                <a:gd name="connsiteX1" fmla="*/ 252545 w 1276391"/>
                <a:gd name="connsiteY1" fmla="*/ 471316 h 2070634"/>
                <a:gd name="connsiteX2" fmla="*/ 102356 w 1276391"/>
                <a:gd name="connsiteY2" fmla="*/ 147301 h 2070634"/>
                <a:gd name="connsiteX3" fmla="*/ 102442 w 1276391"/>
                <a:gd name="connsiteY3" fmla="*/ 83774 h 2070634"/>
                <a:gd name="connsiteX4" fmla="*/ 29136 w 1276391"/>
                <a:gd name="connsiteY4" fmla="*/ 29237 h 2070634"/>
                <a:gd name="connsiteX5" fmla="*/ 277259 w 1276391"/>
                <a:gd name="connsiteY5" fmla="*/ 26473 h 2070634"/>
                <a:gd name="connsiteX6" fmla="*/ 478497 w 1276391"/>
                <a:gd name="connsiteY6" fmla="*/ 323035 h 2070634"/>
                <a:gd name="connsiteX7" fmla="*/ 531455 w 1276391"/>
                <a:gd name="connsiteY7" fmla="*/ 393645 h 2070634"/>
                <a:gd name="connsiteX8" fmla="*/ 587943 w 1276391"/>
                <a:gd name="connsiteY8" fmla="*/ 453664 h 2070634"/>
                <a:gd name="connsiteX9" fmla="*/ 1096335 w 1276391"/>
                <a:gd name="connsiteY9" fmla="*/ 753756 h 2070634"/>
                <a:gd name="connsiteX10" fmla="*/ 1159884 w 1276391"/>
                <a:gd name="connsiteY10" fmla="*/ 799653 h 2070634"/>
                <a:gd name="connsiteX11" fmla="*/ 1184598 w 1276391"/>
                <a:gd name="connsiteY11" fmla="*/ 852610 h 2070634"/>
                <a:gd name="connsiteX12" fmla="*/ 1184598 w 1276391"/>
                <a:gd name="connsiteY12" fmla="*/ 930281 h 2070634"/>
                <a:gd name="connsiteX13" fmla="*/ 1184598 w 1276391"/>
                <a:gd name="connsiteY13" fmla="*/ 1025605 h 2070634"/>
                <a:gd name="connsiteX14" fmla="*/ 1198720 w 1276391"/>
                <a:gd name="connsiteY14" fmla="*/ 1209191 h 2070634"/>
                <a:gd name="connsiteX15" fmla="*/ 1276391 w 1276391"/>
                <a:gd name="connsiteY15" fmla="*/ 1968249 h 2070634"/>
                <a:gd name="connsiteX16" fmla="*/ 1096335 w 1276391"/>
                <a:gd name="connsiteY16" fmla="*/ 2070634 h 2070634"/>
                <a:gd name="connsiteX17" fmla="*/ 746815 w 1276391"/>
                <a:gd name="connsiteY17" fmla="*/ 1304515 h 2070634"/>
                <a:gd name="connsiteX18" fmla="*/ 813895 w 1276391"/>
                <a:gd name="connsiteY18" fmla="*/ 1180947 h 2070634"/>
                <a:gd name="connsiteX19" fmla="*/ 690327 w 1276391"/>
                <a:gd name="connsiteY19" fmla="*/ 877324 h 2070634"/>
                <a:gd name="connsiteX20" fmla="*/ 665614 w 1276391"/>
                <a:gd name="connsiteY20" fmla="*/ 834958 h 2070634"/>
                <a:gd name="connsiteX21" fmla="*/ 273728 w 1276391"/>
                <a:gd name="connsiteY21" fmla="*/ 556048 h 2070634"/>
                <a:gd name="connsiteX22" fmla="*/ 160752 w 1276391"/>
                <a:gd name="connsiteY22" fmla="*/ 510152 h 2070634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376141 w 1174035"/>
                <a:gd name="connsiteY5" fmla="*/ 336439 h 2084038"/>
                <a:gd name="connsiteX6" fmla="*/ 429099 w 1174035"/>
                <a:gd name="connsiteY6" fmla="*/ 407049 h 2084038"/>
                <a:gd name="connsiteX7" fmla="*/ 485587 w 1174035"/>
                <a:gd name="connsiteY7" fmla="*/ 467068 h 2084038"/>
                <a:gd name="connsiteX8" fmla="*/ 993979 w 1174035"/>
                <a:gd name="connsiteY8" fmla="*/ 767160 h 2084038"/>
                <a:gd name="connsiteX9" fmla="*/ 1057528 w 1174035"/>
                <a:gd name="connsiteY9" fmla="*/ 813057 h 2084038"/>
                <a:gd name="connsiteX10" fmla="*/ 1082242 w 1174035"/>
                <a:gd name="connsiteY10" fmla="*/ 866014 h 2084038"/>
                <a:gd name="connsiteX11" fmla="*/ 1082242 w 1174035"/>
                <a:gd name="connsiteY11" fmla="*/ 943685 h 2084038"/>
                <a:gd name="connsiteX12" fmla="*/ 1082242 w 1174035"/>
                <a:gd name="connsiteY12" fmla="*/ 1039009 h 2084038"/>
                <a:gd name="connsiteX13" fmla="*/ 1096364 w 1174035"/>
                <a:gd name="connsiteY13" fmla="*/ 1222595 h 2084038"/>
                <a:gd name="connsiteX14" fmla="*/ 1174035 w 1174035"/>
                <a:gd name="connsiteY14" fmla="*/ 1981653 h 2084038"/>
                <a:gd name="connsiteX15" fmla="*/ 993979 w 1174035"/>
                <a:gd name="connsiteY15" fmla="*/ 2084038 h 2084038"/>
                <a:gd name="connsiteX16" fmla="*/ 644459 w 1174035"/>
                <a:gd name="connsiteY16" fmla="*/ 1317919 h 2084038"/>
                <a:gd name="connsiteX17" fmla="*/ 711539 w 1174035"/>
                <a:gd name="connsiteY17" fmla="*/ 1194351 h 2084038"/>
                <a:gd name="connsiteX18" fmla="*/ 587971 w 1174035"/>
                <a:gd name="connsiteY18" fmla="*/ 890728 h 2084038"/>
                <a:gd name="connsiteX19" fmla="*/ 563258 w 1174035"/>
                <a:gd name="connsiteY19" fmla="*/ 848362 h 2084038"/>
                <a:gd name="connsiteX20" fmla="*/ 171372 w 1174035"/>
                <a:gd name="connsiteY20" fmla="*/ 569452 h 2084038"/>
                <a:gd name="connsiteX21" fmla="*/ 58396 w 1174035"/>
                <a:gd name="connsiteY21" fmla="*/ 523556 h 2084038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376141 w 1174035"/>
                <a:gd name="connsiteY5" fmla="*/ 336439 h 2084038"/>
                <a:gd name="connsiteX6" fmla="*/ 429099 w 1174035"/>
                <a:gd name="connsiteY6" fmla="*/ 407049 h 2084038"/>
                <a:gd name="connsiteX7" fmla="*/ 485587 w 1174035"/>
                <a:gd name="connsiteY7" fmla="*/ 467068 h 2084038"/>
                <a:gd name="connsiteX8" fmla="*/ 993979 w 1174035"/>
                <a:gd name="connsiteY8" fmla="*/ 767160 h 2084038"/>
                <a:gd name="connsiteX9" fmla="*/ 1057528 w 1174035"/>
                <a:gd name="connsiteY9" fmla="*/ 813057 h 2084038"/>
                <a:gd name="connsiteX10" fmla="*/ 1082242 w 1174035"/>
                <a:gd name="connsiteY10" fmla="*/ 866014 h 2084038"/>
                <a:gd name="connsiteX11" fmla="*/ 1082242 w 1174035"/>
                <a:gd name="connsiteY11" fmla="*/ 943685 h 2084038"/>
                <a:gd name="connsiteX12" fmla="*/ 1082242 w 1174035"/>
                <a:gd name="connsiteY12" fmla="*/ 1039009 h 2084038"/>
                <a:gd name="connsiteX13" fmla="*/ 1096364 w 1174035"/>
                <a:gd name="connsiteY13" fmla="*/ 1222595 h 2084038"/>
                <a:gd name="connsiteX14" fmla="*/ 1174035 w 1174035"/>
                <a:gd name="connsiteY14" fmla="*/ 1981653 h 2084038"/>
                <a:gd name="connsiteX15" fmla="*/ 993979 w 1174035"/>
                <a:gd name="connsiteY15" fmla="*/ 2084038 h 2084038"/>
                <a:gd name="connsiteX16" fmla="*/ 644459 w 1174035"/>
                <a:gd name="connsiteY16" fmla="*/ 1317919 h 2084038"/>
                <a:gd name="connsiteX17" fmla="*/ 711539 w 1174035"/>
                <a:gd name="connsiteY17" fmla="*/ 1194351 h 2084038"/>
                <a:gd name="connsiteX18" fmla="*/ 587971 w 1174035"/>
                <a:gd name="connsiteY18" fmla="*/ 890728 h 2084038"/>
                <a:gd name="connsiteX19" fmla="*/ 563258 w 1174035"/>
                <a:gd name="connsiteY19" fmla="*/ 848362 h 2084038"/>
                <a:gd name="connsiteX20" fmla="*/ 171372 w 1174035"/>
                <a:gd name="connsiteY20" fmla="*/ 569452 h 2084038"/>
                <a:gd name="connsiteX21" fmla="*/ 58396 w 1174035"/>
                <a:gd name="connsiteY21" fmla="*/ 523556 h 2084038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376141 w 1174035"/>
                <a:gd name="connsiteY5" fmla="*/ 336439 h 2084038"/>
                <a:gd name="connsiteX6" fmla="*/ 429099 w 1174035"/>
                <a:gd name="connsiteY6" fmla="*/ 407049 h 2084038"/>
                <a:gd name="connsiteX7" fmla="*/ 485587 w 1174035"/>
                <a:gd name="connsiteY7" fmla="*/ 467068 h 2084038"/>
                <a:gd name="connsiteX8" fmla="*/ 993979 w 1174035"/>
                <a:gd name="connsiteY8" fmla="*/ 767160 h 2084038"/>
                <a:gd name="connsiteX9" fmla="*/ 1057528 w 1174035"/>
                <a:gd name="connsiteY9" fmla="*/ 813057 h 2084038"/>
                <a:gd name="connsiteX10" fmla="*/ 1082242 w 1174035"/>
                <a:gd name="connsiteY10" fmla="*/ 866014 h 2084038"/>
                <a:gd name="connsiteX11" fmla="*/ 1082242 w 1174035"/>
                <a:gd name="connsiteY11" fmla="*/ 943685 h 2084038"/>
                <a:gd name="connsiteX12" fmla="*/ 1082242 w 1174035"/>
                <a:gd name="connsiteY12" fmla="*/ 1039009 h 2084038"/>
                <a:gd name="connsiteX13" fmla="*/ 1096364 w 1174035"/>
                <a:gd name="connsiteY13" fmla="*/ 1222595 h 2084038"/>
                <a:gd name="connsiteX14" fmla="*/ 1174035 w 1174035"/>
                <a:gd name="connsiteY14" fmla="*/ 1981653 h 2084038"/>
                <a:gd name="connsiteX15" fmla="*/ 993979 w 1174035"/>
                <a:gd name="connsiteY15" fmla="*/ 2084038 h 2084038"/>
                <a:gd name="connsiteX16" fmla="*/ 644459 w 1174035"/>
                <a:gd name="connsiteY16" fmla="*/ 1317919 h 2084038"/>
                <a:gd name="connsiteX17" fmla="*/ 711539 w 1174035"/>
                <a:gd name="connsiteY17" fmla="*/ 1194351 h 2084038"/>
                <a:gd name="connsiteX18" fmla="*/ 587971 w 1174035"/>
                <a:gd name="connsiteY18" fmla="*/ 890728 h 2084038"/>
                <a:gd name="connsiteX19" fmla="*/ 563258 w 1174035"/>
                <a:gd name="connsiteY19" fmla="*/ 848362 h 2084038"/>
                <a:gd name="connsiteX20" fmla="*/ 171372 w 1174035"/>
                <a:gd name="connsiteY20" fmla="*/ 569452 h 2084038"/>
                <a:gd name="connsiteX21" fmla="*/ 58396 w 1174035"/>
                <a:gd name="connsiteY21" fmla="*/ 523556 h 2084038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173152 w 1174035"/>
                <a:gd name="connsiteY5" fmla="*/ 43016 h 2084038"/>
                <a:gd name="connsiteX6" fmla="*/ 376141 w 1174035"/>
                <a:gd name="connsiteY6" fmla="*/ 336439 h 2084038"/>
                <a:gd name="connsiteX7" fmla="*/ 429099 w 1174035"/>
                <a:gd name="connsiteY7" fmla="*/ 407049 h 2084038"/>
                <a:gd name="connsiteX8" fmla="*/ 485587 w 1174035"/>
                <a:gd name="connsiteY8" fmla="*/ 467068 h 2084038"/>
                <a:gd name="connsiteX9" fmla="*/ 993979 w 1174035"/>
                <a:gd name="connsiteY9" fmla="*/ 767160 h 2084038"/>
                <a:gd name="connsiteX10" fmla="*/ 1057528 w 1174035"/>
                <a:gd name="connsiteY10" fmla="*/ 813057 h 2084038"/>
                <a:gd name="connsiteX11" fmla="*/ 1082242 w 1174035"/>
                <a:gd name="connsiteY11" fmla="*/ 866014 h 2084038"/>
                <a:gd name="connsiteX12" fmla="*/ 1082242 w 1174035"/>
                <a:gd name="connsiteY12" fmla="*/ 943685 h 2084038"/>
                <a:gd name="connsiteX13" fmla="*/ 1082242 w 1174035"/>
                <a:gd name="connsiteY13" fmla="*/ 1039009 h 2084038"/>
                <a:gd name="connsiteX14" fmla="*/ 1096364 w 1174035"/>
                <a:gd name="connsiteY14" fmla="*/ 1222595 h 2084038"/>
                <a:gd name="connsiteX15" fmla="*/ 1174035 w 1174035"/>
                <a:gd name="connsiteY15" fmla="*/ 1981653 h 2084038"/>
                <a:gd name="connsiteX16" fmla="*/ 993979 w 1174035"/>
                <a:gd name="connsiteY16" fmla="*/ 2084038 h 2084038"/>
                <a:gd name="connsiteX17" fmla="*/ 644459 w 1174035"/>
                <a:gd name="connsiteY17" fmla="*/ 1317919 h 2084038"/>
                <a:gd name="connsiteX18" fmla="*/ 711539 w 1174035"/>
                <a:gd name="connsiteY18" fmla="*/ 1194351 h 2084038"/>
                <a:gd name="connsiteX19" fmla="*/ 587971 w 1174035"/>
                <a:gd name="connsiteY19" fmla="*/ 890728 h 2084038"/>
                <a:gd name="connsiteX20" fmla="*/ 563258 w 1174035"/>
                <a:gd name="connsiteY20" fmla="*/ 848362 h 2084038"/>
                <a:gd name="connsiteX21" fmla="*/ 171372 w 1174035"/>
                <a:gd name="connsiteY21" fmla="*/ 569452 h 2084038"/>
                <a:gd name="connsiteX22" fmla="*/ 58396 w 1174035"/>
                <a:gd name="connsiteY22" fmla="*/ 523556 h 2084038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173152 w 1174035"/>
                <a:gd name="connsiteY5" fmla="*/ 43016 h 2084038"/>
                <a:gd name="connsiteX6" fmla="*/ 376141 w 1174035"/>
                <a:gd name="connsiteY6" fmla="*/ 336439 h 2084038"/>
                <a:gd name="connsiteX7" fmla="*/ 429099 w 1174035"/>
                <a:gd name="connsiteY7" fmla="*/ 407049 h 2084038"/>
                <a:gd name="connsiteX8" fmla="*/ 485587 w 1174035"/>
                <a:gd name="connsiteY8" fmla="*/ 467068 h 2084038"/>
                <a:gd name="connsiteX9" fmla="*/ 993979 w 1174035"/>
                <a:gd name="connsiteY9" fmla="*/ 767160 h 2084038"/>
                <a:gd name="connsiteX10" fmla="*/ 1057528 w 1174035"/>
                <a:gd name="connsiteY10" fmla="*/ 813057 h 2084038"/>
                <a:gd name="connsiteX11" fmla="*/ 1082242 w 1174035"/>
                <a:gd name="connsiteY11" fmla="*/ 866014 h 2084038"/>
                <a:gd name="connsiteX12" fmla="*/ 1082242 w 1174035"/>
                <a:gd name="connsiteY12" fmla="*/ 943685 h 2084038"/>
                <a:gd name="connsiteX13" fmla="*/ 1082242 w 1174035"/>
                <a:gd name="connsiteY13" fmla="*/ 1039009 h 2084038"/>
                <a:gd name="connsiteX14" fmla="*/ 1096364 w 1174035"/>
                <a:gd name="connsiteY14" fmla="*/ 1222595 h 2084038"/>
                <a:gd name="connsiteX15" fmla="*/ 1174035 w 1174035"/>
                <a:gd name="connsiteY15" fmla="*/ 1981653 h 2084038"/>
                <a:gd name="connsiteX16" fmla="*/ 993979 w 1174035"/>
                <a:gd name="connsiteY16" fmla="*/ 2084038 h 2084038"/>
                <a:gd name="connsiteX17" fmla="*/ 644459 w 1174035"/>
                <a:gd name="connsiteY17" fmla="*/ 1317919 h 2084038"/>
                <a:gd name="connsiteX18" fmla="*/ 711539 w 1174035"/>
                <a:gd name="connsiteY18" fmla="*/ 1194351 h 2084038"/>
                <a:gd name="connsiteX19" fmla="*/ 587971 w 1174035"/>
                <a:gd name="connsiteY19" fmla="*/ 890728 h 2084038"/>
                <a:gd name="connsiteX20" fmla="*/ 563258 w 1174035"/>
                <a:gd name="connsiteY20" fmla="*/ 848362 h 2084038"/>
                <a:gd name="connsiteX21" fmla="*/ 171372 w 1174035"/>
                <a:gd name="connsiteY21" fmla="*/ 569452 h 2084038"/>
                <a:gd name="connsiteX22" fmla="*/ 58396 w 1174035"/>
                <a:gd name="connsiteY22" fmla="*/ 523556 h 2084038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173152 w 1174035"/>
                <a:gd name="connsiteY5" fmla="*/ 43016 h 2084038"/>
                <a:gd name="connsiteX6" fmla="*/ 376141 w 1174035"/>
                <a:gd name="connsiteY6" fmla="*/ 336439 h 2084038"/>
                <a:gd name="connsiteX7" fmla="*/ 429099 w 1174035"/>
                <a:gd name="connsiteY7" fmla="*/ 407049 h 2084038"/>
                <a:gd name="connsiteX8" fmla="*/ 485587 w 1174035"/>
                <a:gd name="connsiteY8" fmla="*/ 467068 h 2084038"/>
                <a:gd name="connsiteX9" fmla="*/ 993979 w 1174035"/>
                <a:gd name="connsiteY9" fmla="*/ 767160 h 2084038"/>
                <a:gd name="connsiteX10" fmla="*/ 1057528 w 1174035"/>
                <a:gd name="connsiteY10" fmla="*/ 813057 h 2084038"/>
                <a:gd name="connsiteX11" fmla="*/ 1082242 w 1174035"/>
                <a:gd name="connsiteY11" fmla="*/ 866014 h 2084038"/>
                <a:gd name="connsiteX12" fmla="*/ 1082242 w 1174035"/>
                <a:gd name="connsiteY12" fmla="*/ 943685 h 2084038"/>
                <a:gd name="connsiteX13" fmla="*/ 1082242 w 1174035"/>
                <a:gd name="connsiteY13" fmla="*/ 1039009 h 2084038"/>
                <a:gd name="connsiteX14" fmla="*/ 1096364 w 1174035"/>
                <a:gd name="connsiteY14" fmla="*/ 1222595 h 2084038"/>
                <a:gd name="connsiteX15" fmla="*/ 1174035 w 1174035"/>
                <a:gd name="connsiteY15" fmla="*/ 1981653 h 2084038"/>
                <a:gd name="connsiteX16" fmla="*/ 993979 w 1174035"/>
                <a:gd name="connsiteY16" fmla="*/ 2084038 h 2084038"/>
                <a:gd name="connsiteX17" fmla="*/ 644459 w 1174035"/>
                <a:gd name="connsiteY17" fmla="*/ 1317919 h 2084038"/>
                <a:gd name="connsiteX18" fmla="*/ 711539 w 1174035"/>
                <a:gd name="connsiteY18" fmla="*/ 1194351 h 2084038"/>
                <a:gd name="connsiteX19" fmla="*/ 587971 w 1174035"/>
                <a:gd name="connsiteY19" fmla="*/ 890728 h 2084038"/>
                <a:gd name="connsiteX20" fmla="*/ 563258 w 1174035"/>
                <a:gd name="connsiteY20" fmla="*/ 848362 h 2084038"/>
                <a:gd name="connsiteX21" fmla="*/ 171372 w 1174035"/>
                <a:gd name="connsiteY21" fmla="*/ 569452 h 2084038"/>
                <a:gd name="connsiteX22" fmla="*/ 58396 w 1174035"/>
                <a:gd name="connsiteY22" fmla="*/ 523556 h 2084038"/>
                <a:gd name="connsiteX0" fmla="*/ 58396 w 1174035"/>
                <a:gd name="connsiteY0" fmla="*/ 523556 h 2084038"/>
                <a:gd name="connsiteX1" fmla="*/ 150189 w 1174035"/>
                <a:gd name="connsiteY1" fmla="*/ 484720 h 2084038"/>
                <a:gd name="connsiteX2" fmla="*/ 0 w 1174035"/>
                <a:gd name="connsiteY2" fmla="*/ 160705 h 2084038"/>
                <a:gd name="connsiteX3" fmla="*/ 86 w 1174035"/>
                <a:gd name="connsiteY3" fmla="*/ 97178 h 2084038"/>
                <a:gd name="connsiteX4" fmla="*/ 174903 w 1174035"/>
                <a:gd name="connsiteY4" fmla="*/ 39877 h 2084038"/>
                <a:gd name="connsiteX5" fmla="*/ 173152 w 1174035"/>
                <a:gd name="connsiteY5" fmla="*/ 43016 h 2084038"/>
                <a:gd name="connsiteX6" fmla="*/ 376141 w 1174035"/>
                <a:gd name="connsiteY6" fmla="*/ 336439 h 2084038"/>
                <a:gd name="connsiteX7" fmla="*/ 429099 w 1174035"/>
                <a:gd name="connsiteY7" fmla="*/ 407049 h 2084038"/>
                <a:gd name="connsiteX8" fmla="*/ 485587 w 1174035"/>
                <a:gd name="connsiteY8" fmla="*/ 467068 h 2084038"/>
                <a:gd name="connsiteX9" fmla="*/ 993979 w 1174035"/>
                <a:gd name="connsiteY9" fmla="*/ 767160 h 2084038"/>
                <a:gd name="connsiteX10" fmla="*/ 1057528 w 1174035"/>
                <a:gd name="connsiteY10" fmla="*/ 813057 h 2084038"/>
                <a:gd name="connsiteX11" fmla="*/ 1082242 w 1174035"/>
                <a:gd name="connsiteY11" fmla="*/ 866014 h 2084038"/>
                <a:gd name="connsiteX12" fmla="*/ 1082242 w 1174035"/>
                <a:gd name="connsiteY12" fmla="*/ 943685 h 2084038"/>
                <a:gd name="connsiteX13" fmla="*/ 1082242 w 1174035"/>
                <a:gd name="connsiteY13" fmla="*/ 1039009 h 2084038"/>
                <a:gd name="connsiteX14" fmla="*/ 1096364 w 1174035"/>
                <a:gd name="connsiteY14" fmla="*/ 1222595 h 2084038"/>
                <a:gd name="connsiteX15" fmla="*/ 1174035 w 1174035"/>
                <a:gd name="connsiteY15" fmla="*/ 1981653 h 2084038"/>
                <a:gd name="connsiteX16" fmla="*/ 993979 w 1174035"/>
                <a:gd name="connsiteY16" fmla="*/ 2084038 h 2084038"/>
                <a:gd name="connsiteX17" fmla="*/ 644459 w 1174035"/>
                <a:gd name="connsiteY17" fmla="*/ 1317919 h 2084038"/>
                <a:gd name="connsiteX18" fmla="*/ 711539 w 1174035"/>
                <a:gd name="connsiteY18" fmla="*/ 1194351 h 2084038"/>
                <a:gd name="connsiteX19" fmla="*/ 587971 w 1174035"/>
                <a:gd name="connsiteY19" fmla="*/ 890728 h 2084038"/>
                <a:gd name="connsiteX20" fmla="*/ 563258 w 1174035"/>
                <a:gd name="connsiteY20" fmla="*/ 848362 h 2084038"/>
                <a:gd name="connsiteX21" fmla="*/ 171372 w 1174035"/>
                <a:gd name="connsiteY21" fmla="*/ 569452 h 2084038"/>
                <a:gd name="connsiteX22" fmla="*/ 58396 w 1174035"/>
                <a:gd name="connsiteY22" fmla="*/ 523556 h 2084038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4835 w 1198784"/>
                <a:gd name="connsiteY3" fmla="*/ 57301 h 2044161"/>
                <a:gd name="connsiteX4" fmla="*/ 29136 w 1198784"/>
                <a:gd name="connsiteY4" fmla="*/ 55303 h 2044161"/>
                <a:gd name="connsiteX5" fmla="*/ 199652 w 1198784"/>
                <a:gd name="connsiteY5" fmla="*/ 0 h 2044161"/>
                <a:gd name="connsiteX6" fmla="*/ 197901 w 1198784"/>
                <a:gd name="connsiteY6" fmla="*/ 3139 h 2044161"/>
                <a:gd name="connsiteX7" fmla="*/ 400890 w 1198784"/>
                <a:gd name="connsiteY7" fmla="*/ 296562 h 2044161"/>
                <a:gd name="connsiteX8" fmla="*/ 453848 w 1198784"/>
                <a:gd name="connsiteY8" fmla="*/ 367172 h 2044161"/>
                <a:gd name="connsiteX9" fmla="*/ 510336 w 1198784"/>
                <a:gd name="connsiteY9" fmla="*/ 427191 h 2044161"/>
                <a:gd name="connsiteX10" fmla="*/ 1018728 w 1198784"/>
                <a:gd name="connsiteY10" fmla="*/ 727283 h 2044161"/>
                <a:gd name="connsiteX11" fmla="*/ 1082277 w 1198784"/>
                <a:gd name="connsiteY11" fmla="*/ 773180 h 2044161"/>
                <a:gd name="connsiteX12" fmla="*/ 1106991 w 1198784"/>
                <a:gd name="connsiteY12" fmla="*/ 826137 h 2044161"/>
                <a:gd name="connsiteX13" fmla="*/ 1106991 w 1198784"/>
                <a:gd name="connsiteY13" fmla="*/ 903808 h 2044161"/>
                <a:gd name="connsiteX14" fmla="*/ 1106991 w 1198784"/>
                <a:gd name="connsiteY14" fmla="*/ 999132 h 2044161"/>
                <a:gd name="connsiteX15" fmla="*/ 1121113 w 1198784"/>
                <a:gd name="connsiteY15" fmla="*/ 1182718 h 2044161"/>
                <a:gd name="connsiteX16" fmla="*/ 1198784 w 1198784"/>
                <a:gd name="connsiteY16" fmla="*/ 1941776 h 2044161"/>
                <a:gd name="connsiteX17" fmla="*/ 1018728 w 1198784"/>
                <a:gd name="connsiteY17" fmla="*/ 2044161 h 2044161"/>
                <a:gd name="connsiteX18" fmla="*/ 669208 w 1198784"/>
                <a:gd name="connsiteY18" fmla="*/ 1278042 h 2044161"/>
                <a:gd name="connsiteX19" fmla="*/ 736288 w 1198784"/>
                <a:gd name="connsiteY19" fmla="*/ 1154474 h 2044161"/>
                <a:gd name="connsiteX20" fmla="*/ 612720 w 1198784"/>
                <a:gd name="connsiteY20" fmla="*/ 850851 h 2044161"/>
                <a:gd name="connsiteX21" fmla="*/ 588007 w 1198784"/>
                <a:gd name="connsiteY21" fmla="*/ 808485 h 2044161"/>
                <a:gd name="connsiteX22" fmla="*/ 196121 w 1198784"/>
                <a:gd name="connsiteY22" fmla="*/ 529575 h 2044161"/>
                <a:gd name="connsiteX23" fmla="*/ 83145 w 1198784"/>
                <a:gd name="connsiteY23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4835 w 1198784"/>
                <a:gd name="connsiteY3" fmla="*/ 57301 h 2044161"/>
                <a:gd name="connsiteX4" fmla="*/ 29136 w 1198784"/>
                <a:gd name="connsiteY4" fmla="*/ 55303 h 2044161"/>
                <a:gd name="connsiteX5" fmla="*/ 29136 w 1198784"/>
                <a:gd name="connsiteY5" fmla="*/ 55303 h 2044161"/>
                <a:gd name="connsiteX6" fmla="*/ 199652 w 1198784"/>
                <a:gd name="connsiteY6" fmla="*/ 0 h 2044161"/>
                <a:gd name="connsiteX7" fmla="*/ 197901 w 1198784"/>
                <a:gd name="connsiteY7" fmla="*/ 3139 h 2044161"/>
                <a:gd name="connsiteX8" fmla="*/ 400890 w 1198784"/>
                <a:gd name="connsiteY8" fmla="*/ 296562 h 2044161"/>
                <a:gd name="connsiteX9" fmla="*/ 453848 w 1198784"/>
                <a:gd name="connsiteY9" fmla="*/ 367172 h 2044161"/>
                <a:gd name="connsiteX10" fmla="*/ 510336 w 1198784"/>
                <a:gd name="connsiteY10" fmla="*/ 427191 h 2044161"/>
                <a:gd name="connsiteX11" fmla="*/ 1018728 w 1198784"/>
                <a:gd name="connsiteY11" fmla="*/ 727283 h 2044161"/>
                <a:gd name="connsiteX12" fmla="*/ 1082277 w 1198784"/>
                <a:gd name="connsiteY12" fmla="*/ 773180 h 2044161"/>
                <a:gd name="connsiteX13" fmla="*/ 1106991 w 1198784"/>
                <a:gd name="connsiteY13" fmla="*/ 826137 h 2044161"/>
                <a:gd name="connsiteX14" fmla="*/ 1106991 w 1198784"/>
                <a:gd name="connsiteY14" fmla="*/ 903808 h 2044161"/>
                <a:gd name="connsiteX15" fmla="*/ 1106991 w 1198784"/>
                <a:gd name="connsiteY15" fmla="*/ 999132 h 2044161"/>
                <a:gd name="connsiteX16" fmla="*/ 1121113 w 1198784"/>
                <a:gd name="connsiteY16" fmla="*/ 1182718 h 2044161"/>
                <a:gd name="connsiteX17" fmla="*/ 1198784 w 1198784"/>
                <a:gd name="connsiteY17" fmla="*/ 1941776 h 2044161"/>
                <a:gd name="connsiteX18" fmla="*/ 1018728 w 1198784"/>
                <a:gd name="connsiteY18" fmla="*/ 2044161 h 2044161"/>
                <a:gd name="connsiteX19" fmla="*/ 669208 w 1198784"/>
                <a:gd name="connsiteY19" fmla="*/ 1278042 h 2044161"/>
                <a:gd name="connsiteX20" fmla="*/ 736288 w 1198784"/>
                <a:gd name="connsiteY20" fmla="*/ 1154474 h 2044161"/>
                <a:gd name="connsiteX21" fmla="*/ 612720 w 1198784"/>
                <a:gd name="connsiteY21" fmla="*/ 850851 h 2044161"/>
                <a:gd name="connsiteX22" fmla="*/ 588007 w 1198784"/>
                <a:gd name="connsiteY22" fmla="*/ 808485 h 2044161"/>
                <a:gd name="connsiteX23" fmla="*/ 196121 w 1198784"/>
                <a:gd name="connsiteY23" fmla="*/ 529575 h 2044161"/>
                <a:gd name="connsiteX24" fmla="*/ 83145 w 1198784"/>
                <a:gd name="connsiteY24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4835 w 1198784"/>
                <a:gd name="connsiteY3" fmla="*/ 57301 h 2044161"/>
                <a:gd name="connsiteX4" fmla="*/ 29136 w 1198784"/>
                <a:gd name="connsiteY4" fmla="*/ 55303 h 2044161"/>
                <a:gd name="connsiteX5" fmla="*/ 29136 w 1198784"/>
                <a:gd name="connsiteY5" fmla="*/ 55303 h 2044161"/>
                <a:gd name="connsiteX6" fmla="*/ 199652 w 1198784"/>
                <a:gd name="connsiteY6" fmla="*/ 0 h 2044161"/>
                <a:gd name="connsiteX7" fmla="*/ 197901 w 1198784"/>
                <a:gd name="connsiteY7" fmla="*/ 3139 h 2044161"/>
                <a:gd name="connsiteX8" fmla="*/ 400890 w 1198784"/>
                <a:gd name="connsiteY8" fmla="*/ 296562 h 2044161"/>
                <a:gd name="connsiteX9" fmla="*/ 453848 w 1198784"/>
                <a:gd name="connsiteY9" fmla="*/ 367172 h 2044161"/>
                <a:gd name="connsiteX10" fmla="*/ 510336 w 1198784"/>
                <a:gd name="connsiteY10" fmla="*/ 427191 h 2044161"/>
                <a:gd name="connsiteX11" fmla="*/ 1018728 w 1198784"/>
                <a:gd name="connsiteY11" fmla="*/ 727283 h 2044161"/>
                <a:gd name="connsiteX12" fmla="*/ 1082277 w 1198784"/>
                <a:gd name="connsiteY12" fmla="*/ 773180 h 2044161"/>
                <a:gd name="connsiteX13" fmla="*/ 1106991 w 1198784"/>
                <a:gd name="connsiteY13" fmla="*/ 826137 h 2044161"/>
                <a:gd name="connsiteX14" fmla="*/ 1106991 w 1198784"/>
                <a:gd name="connsiteY14" fmla="*/ 903808 h 2044161"/>
                <a:gd name="connsiteX15" fmla="*/ 1106991 w 1198784"/>
                <a:gd name="connsiteY15" fmla="*/ 999132 h 2044161"/>
                <a:gd name="connsiteX16" fmla="*/ 1121113 w 1198784"/>
                <a:gd name="connsiteY16" fmla="*/ 1182718 h 2044161"/>
                <a:gd name="connsiteX17" fmla="*/ 1198784 w 1198784"/>
                <a:gd name="connsiteY17" fmla="*/ 1941776 h 2044161"/>
                <a:gd name="connsiteX18" fmla="*/ 1018728 w 1198784"/>
                <a:gd name="connsiteY18" fmla="*/ 2044161 h 2044161"/>
                <a:gd name="connsiteX19" fmla="*/ 669208 w 1198784"/>
                <a:gd name="connsiteY19" fmla="*/ 1278042 h 2044161"/>
                <a:gd name="connsiteX20" fmla="*/ 736288 w 1198784"/>
                <a:gd name="connsiteY20" fmla="*/ 1154474 h 2044161"/>
                <a:gd name="connsiteX21" fmla="*/ 612720 w 1198784"/>
                <a:gd name="connsiteY21" fmla="*/ 850851 h 2044161"/>
                <a:gd name="connsiteX22" fmla="*/ 588007 w 1198784"/>
                <a:gd name="connsiteY22" fmla="*/ 808485 h 2044161"/>
                <a:gd name="connsiteX23" fmla="*/ 196121 w 1198784"/>
                <a:gd name="connsiteY23" fmla="*/ 529575 h 2044161"/>
                <a:gd name="connsiteX24" fmla="*/ 83145 w 1198784"/>
                <a:gd name="connsiteY24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4835 w 1198784"/>
                <a:gd name="connsiteY3" fmla="*/ 57301 h 2044161"/>
                <a:gd name="connsiteX4" fmla="*/ 29136 w 1198784"/>
                <a:gd name="connsiteY4" fmla="*/ 55303 h 2044161"/>
                <a:gd name="connsiteX5" fmla="*/ 29136 w 1198784"/>
                <a:gd name="connsiteY5" fmla="*/ 55303 h 2044161"/>
                <a:gd name="connsiteX6" fmla="*/ 199652 w 1198784"/>
                <a:gd name="connsiteY6" fmla="*/ 0 h 2044161"/>
                <a:gd name="connsiteX7" fmla="*/ 197901 w 1198784"/>
                <a:gd name="connsiteY7" fmla="*/ 3139 h 2044161"/>
                <a:gd name="connsiteX8" fmla="*/ 400890 w 1198784"/>
                <a:gd name="connsiteY8" fmla="*/ 296562 h 2044161"/>
                <a:gd name="connsiteX9" fmla="*/ 453848 w 1198784"/>
                <a:gd name="connsiteY9" fmla="*/ 367172 h 2044161"/>
                <a:gd name="connsiteX10" fmla="*/ 510336 w 1198784"/>
                <a:gd name="connsiteY10" fmla="*/ 427191 h 2044161"/>
                <a:gd name="connsiteX11" fmla="*/ 1018728 w 1198784"/>
                <a:gd name="connsiteY11" fmla="*/ 727283 h 2044161"/>
                <a:gd name="connsiteX12" fmla="*/ 1082277 w 1198784"/>
                <a:gd name="connsiteY12" fmla="*/ 773180 h 2044161"/>
                <a:gd name="connsiteX13" fmla="*/ 1106991 w 1198784"/>
                <a:gd name="connsiteY13" fmla="*/ 826137 h 2044161"/>
                <a:gd name="connsiteX14" fmla="*/ 1106991 w 1198784"/>
                <a:gd name="connsiteY14" fmla="*/ 903808 h 2044161"/>
                <a:gd name="connsiteX15" fmla="*/ 1106991 w 1198784"/>
                <a:gd name="connsiteY15" fmla="*/ 999132 h 2044161"/>
                <a:gd name="connsiteX16" fmla="*/ 1121113 w 1198784"/>
                <a:gd name="connsiteY16" fmla="*/ 1182718 h 2044161"/>
                <a:gd name="connsiteX17" fmla="*/ 1198784 w 1198784"/>
                <a:gd name="connsiteY17" fmla="*/ 1941776 h 2044161"/>
                <a:gd name="connsiteX18" fmla="*/ 1018728 w 1198784"/>
                <a:gd name="connsiteY18" fmla="*/ 2044161 h 2044161"/>
                <a:gd name="connsiteX19" fmla="*/ 669208 w 1198784"/>
                <a:gd name="connsiteY19" fmla="*/ 1278042 h 2044161"/>
                <a:gd name="connsiteX20" fmla="*/ 736288 w 1198784"/>
                <a:gd name="connsiteY20" fmla="*/ 1154474 h 2044161"/>
                <a:gd name="connsiteX21" fmla="*/ 612720 w 1198784"/>
                <a:gd name="connsiteY21" fmla="*/ 850851 h 2044161"/>
                <a:gd name="connsiteX22" fmla="*/ 588007 w 1198784"/>
                <a:gd name="connsiteY22" fmla="*/ 808485 h 2044161"/>
                <a:gd name="connsiteX23" fmla="*/ 196121 w 1198784"/>
                <a:gd name="connsiteY23" fmla="*/ 529575 h 2044161"/>
                <a:gd name="connsiteX24" fmla="*/ 83145 w 1198784"/>
                <a:gd name="connsiteY24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4835 w 1198784"/>
                <a:gd name="connsiteY3" fmla="*/ 57301 h 2044161"/>
                <a:gd name="connsiteX4" fmla="*/ 29136 w 1198784"/>
                <a:gd name="connsiteY4" fmla="*/ 55303 h 2044161"/>
                <a:gd name="connsiteX5" fmla="*/ 29136 w 1198784"/>
                <a:gd name="connsiteY5" fmla="*/ 55303 h 2044161"/>
                <a:gd name="connsiteX6" fmla="*/ 199652 w 1198784"/>
                <a:gd name="connsiteY6" fmla="*/ 0 h 2044161"/>
                <a:gd name="connsiteX7" fmla="*/ 197901 w 1198784"/>
                <a:gd name="connsiteY7" fmla="*/ 3139 h 2044161"/>
                <a:gd name="connsiteX8" fmla="*/ 400890 w 1198784"/>
                <a:gd name="connsiteY8" fmla="*/ 296562 h 2044161"/>
                <a:gd name="connsiteX9" fmla="*/ 453848 w 1198784"/>
                <a:gd name="connsiteY9" fmla="*/ 367172 h 2044161"/>
                <a:gd name="connsiteX10" fmla="*/ 510336 w 1198784"/>
                <a:gd name="connsiteY10" fmla="*/ 427191 h 2044161"/>
                <a:gd name="connsiteX11" fmla="*/ 1018728 w 1198784"/>
                <a:gd name="connsiteY11" fmla="*/ 727283 h 2044161"/>
                <a:gd name="connsiteX12" fmla="*/ 1082277 w 1198784"/>
                <a:gd name="connsiteY12" fmla="*/ 773180 h 2044161"/>
                <a:gd name="connsiteX13" fmla="*/ 1106991 w 1198784"/>
                <a:gd name="connsiteY13" fmla="*/ 826137 h 2044161"/>
                <a:gd name="connsiteX14" fmla="*/ 1106991 w 1198784"/>
                <a:gd name="connsiteY14" fmla="*/ 903808 h 2044161"/>
                <a:gd name="connsiteX15" fmla="*/ 1106991 w 1198784"/>
                <a:gd name="connsiteY15" fmla="*/ 999132 h 2044161"/>
                <a:gd name="connsiteX16" fmla="*/ 1121113 w 1198784"/>
                <a:gd name="connsiteY16" fmla="*/ 1182718 h 2044161"/>
                <a:gd name="connsiteX17" fmla="*/ 1198784 w 1198784"/>
                <a:gd name="connsiteY17" fmla="*/ 1941776 h 2044161"/>
                <a:gd name="connsiteX18" fmla="*/ 1018728 w 1198784"/>
                <a:gd name="connsiteY18" fmla="*/ 2044161 h 2044161"/>
                <a:gd name="connsiteX19" fmla="*/ 669208 w 1198784"/>
                <a:gd name="connsiteY19" fmla="*/ 1278042 h 2044161"/>
                <a:gd name="connsiteX20" fmla="*/ 736288 w 1198784"/>
                <a:gd name="connsiteY20" fmla="*/ 1154474 h 2044161"/>
                <a:gd name="connsiteX21" fmla="*/ 612720 w 1198784"/>
                <a:gd name="connsiteY21" fmla="*/ 850851 h 2044161"/>
                <a:gd name="connsiteX22" fmla="*/ 588007 w 1198784"/>
                <a:gd name="connsiteY22" fmla="*/ 808485 h 2044161"/>
                <a:gd name="connsiteX23" fmla="*/ 196121 w 1198784"/>
                <a:gd name="connsiteY23" fmla="*/ 529575 h 2044161"/>
                <a:gd name="connsiteX24" fmla="*/ 83145 w 1198784"/>
                <a:gd name="connsiteY24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9136 w 1198784"/>
                <a:gd name="connsiteY3" fmla="*/ 113604 h 2044161"/>
                <a:gd name="connsiteX4" fmla="*/ 24835 w 1198784"/>
                <a:gd name="connsiteY4" fmla="*/ 57301 h 2044161"/>
                <a:gd name="connsiteX5" fmla="*/ 29136 w 1198784"/>
                <a:gd name="connsiteY5" fmla="*/ 55303 h 2044161"/>
                <a:gd name="connsiteX6" fmla="*/ 29136 w 1198784"/>
                <a:gd name="connsiteY6" fmla="*/ 55303 h 2044161"/>
                <a:gd name="connsiteX7" fmla="*/ 199652 w 1198784"/>
                <a:gd name="connsiteY7" fmla="*/ 0 h 2044161"/>
                <a:gd name="connsiteX8" fmla="*/ 197901 w 1198784"/>
                <a:gd name="connsiteY8" fmla="*/ 3139 h 2044161"/>
                <a:gd name="connsiteX9" fmla="*/ 400890 w 1198784"/>
                <a:gd name="connsiteY9" fmla="*/ 296562 h 2044161"/>
                <a:gd name="connsiteX10" fmla="*/ 453848 w 1198784"/>
                <a:gd name="connsiteY10" fmla="*/ 367172 h 2044161"/>
                <a:gd name="connsiteX11" fmla="*/ 510336 w 1198784"/>
                <a:gd name="connsiteY11" fmla="*/ 427191 h 2044161"/>
                <a:gd name="connsiteX12" fmla="*/ 1018728 w 1198784"/>
                <a:gd name="connsiteY12" fmla="*/ 727283 h 2044161"/>
                <a:gd name="connsiteX13" fmla="*/ 1082277 w 1198784"/>
                <a:gd name="connsiteY13" fmla="*/ 773180 h 2044161"/>
                <a:gd name="connsiteX14" fmla="*/ 1106991 w 1198784"/>
                <a:gd name="connsiteY14" fmla="*/ 826137 h 2044161"/>
                <a:gd name="connsiteX15" fmla="*/ 1106991 w 1198784"/>
                <a:gd name="connsiteY15" fmla="*/ 903808 h 2044161"/>
                <a:gd name="connsiteX16" fmla="*/ 1106991 w 1198784"/>
                <a:gd name="connsiteY16" fmla="*/ 999132 h 2044161"/>
                <a:gd name="connsiteX17" fmla="*/ 1121113 w 1198784"/>
                <a:gd name="connsiteY17" fmla="*/ 1182718 h 2044161"/>
                <a:gd name="connsiteX18" fmla="*/ 1198784 w 1198784"/>
                <a:gd name="connsiteY18" fmla="*/ 1941776 h 2044161"/>
                <a:gd name="connsiteX19" fmla="*/ 1018728 w 1198784"/>
                <a:gd name="connsiteY19" fmla="*/ 2044161 h 2044161"/>
                <a:gd name="connsiteX20" fmla="*/ 669208 w 1198784"/>
                <a:gd name="connsiteY20" fmla="*/ 1278042 h 2044161"/>
                <a:gd name="connsiteX21" fmla="*/ 736288 w 1198784"/>
                <a:gd name="connsiteY21" fmla="*/ 1154474 h 2044161"/>
                <a:gd name="connsiteX22" fmla="*/ 612720 w 1198784"/>
                <a:gd name="connsiteY22" fmla="*/ 850851 h 2044161"/>
                <a:gd name="connsiteX23" fmla="*/ 588007 w 1198784"/>
                <a:gd name="connsiteY23" fmla="*/ 808485 h 2044161"/>
                <a:gd name="connsiteX24" fmla="*/ 196121 w 1198784"/>
                <a:gd name="connsiteY24" fmla="*/ 529575 h 2044161"/>
                <a:gd name="connsiteX25" fmla="*/ 83145 w 1198784"/>
                <a:gd name="connsiteY25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9136 w 1198784"/>
                <a:gd name="connsiteY3" fmla="*/ 113604 h 2044161"/>
                <a:gd name="connsiteX4" fmla="*/ 24835 w 1198784"/>
                <a:gd name="connsiteY4" fmla="*/ 57301 h 2044161"/>
                <a:gd name="connsiteX5" fmla="*/ 29136 w 1198784"/>
                <a:gd name="connsiteY5" fmla="*/ 55303 h 2044161"/>
                <a:gd name="connsiteX6" fmla="*/ 29136 w 1198784"/>
                <a:gd name="connsiteY6" fmla="*/ 55303 h 2044161"/>
                <a:gd name="connsiteX7" fmla="*/ 199652 w 1198784"/>
                <a:gd name="connsiteY7" fmla="*/ 0 h 2044161"/>
                <a:gd name="connsiteX8" fmla="*/ 197901 w 1198784"/>
                <a:gd name="connsiteY8" fmla="*/ 3139 h 2044161"/>
                <a:gd name="connsiteX9" fmla="*/ 400890 w 1198784"/>
                <a:gd name="connsiteY9" fmla="*/ 296562 h 2044161"/>
                <a:gd name="connsiteX10" fmla="*/ 453848 w 1198784"/>
                <a:gd name="connsiteY10" fmla="*/ 367172 h 2044161"/>
                <a:gd name="connsiteX11" fmla="*/ 510336 w 1198784"/>
                <a:gd name="connsiteY11" fmla="*/ 427191 h 2044161"/>
                <a:gd name="connsiteX12" fmla="*/ 1018728 w 1198784"/>
                <a:gd name="connsiteY12" fmla="*/ 727283 h 2044161"/>
                <a:gd name="connsiteX13" fmla="*/ 1082277 w 1198784"/>
                <a:gd name="connsiteY13" fmla="*/ 773180 h 2044161"/>
                <a:gd name="connsiteX14" fmla="*/ 1106991 w 1198784"/>
                <a:gd name="connsiteY14" fmla="*/ 826137 h 2044161"/>
                <a:gd name="connsiteX15" fmla="*/ 1106991 w 1198784"/>
                <a:gd name="connsiteY15" fmla="*/ 903808 h 2044161"/>
                <a:gd name="connsiteX16" fmla="*/ 1106991 w 1198784"/>
                <a:gd name="connsiteY16" fmla="*/ 999132 h 2044161"/>
                <a:gd name="connsiteX17" fmla="*/ 1121113 w 1198784"/>
                <a:gd name="connsiteY17" fmla="*/ 1182718 h 2044161"/>
                <a:gd name="connsiteX18" fmla="*/ 1198784 w 1198784"/>
                <a:gd name="connsiteY18" fmla="*/ 1941776 h 2044161"/>
                <a:gd name="connsiteX19" fmla="*/ 1018728 w 1198784"/>
                <a:gd name="connsiteY19" fmla="*/ 2044161 h 2044161"/>
                <a:gd name="connsiteX20" fmla="*/ 669208 w 1198784"/>
                <a:gd name="connsiteY20" fmla="*/ 1278042 h 2044161"/>
                <a:gd name="connsiteX21" fmla="*/ 736288 w 1198784"/>
                <a:gd name="connsiteY21" fmla="*/ 1154474 h 2044161"/>
                <a:gd name="connsiteX22" fmla="*/ 612720 w 1198784"/>
                <a:gd name="connsiteY22" fmla="*/ 850851 h 2044161"/>
                <a:gd name="connsiteX23" fmla="*/ 588007 w 1198784"/>
                <a:gd name="connsiteY23" fmla="*/ 808485 h 2044161"/>
                <a:gd name="connsiteX24" fmla="*/ 196121 w 1198784"/>
                <a:gd name="connsiteY24" fmla="*/ 529575 h 2044161"/>
                <a:gd name="connsiteX25" fmla="*/ 83145 w 1198784"/>
                <a:gd name="connsiteY25" fmla="*/ 483679 h 2044161"/>
                <a:gd name="connsiteX0" fmla="*/ 83145 w 1198784"/>
                <a:gd name="connsiteY0" fmla="*/ 483679 h 2044161"/>
                <a:gd name="connsiteX1" fmla="*/ 174938 w 1198784"/>
                <a:gd name="connsiteY1" fmla="*/ 444843 h 2044161"/>
                <a:gd name="connsiteX2" fmla="*/ 24749 w 1198784"/>
                <a:gd name="connsiteY2" fmla="*/ 120828 h 2044161"/>
                <a:gd name="connsiteX3" fmla="*/ 29136 w 1198784"/>
                <a:gd name="connsiteY3" fmla="*/ 113604 h 2044161"/>
                <a:gd name="connsiteX4" fmla="*/ 24835 w 1198784"/>
                <a:gd name="connsiteY4" fmla="*/ 57301 h 2044161"/>
                <a:gd name="connsiteX5" fmla="*/ 29136 w 1198784"/>
                <a:gd name="connsiteY5" fmla="*/ 55303 h 2044161"/>
                <a:gd name="connsiteX6" fmla="*/ 29136 w 1198784"/>
                <a:gd name="connsiteY6" fmla="*/ 55303 h 2044161"/>
                <a:gd name="connsiteX7" fmla="*/ 199652 w 1198784"/>
                <a:gd name="connsiteY7" fmla="*/ 0 h 2044161"/>
                <a:gd name="connsiteX8" fmla="*/ 197901 w 1198784"/>
                <a:gd name="connsiteY8" fmla="*/ 3139 h 2044161"/>
                <a:gd name="connsiteX9" fmla="*/ 400890 w 1198784"/>
                <a:gd name="connsiteY9" fmla="*/ 296562 h 2044161"/>
                <a:gd name="connsiteX10" fmla="*/ 453848 w 1198784"/>
                <a:gd name="connsiteY10" fmla="*/ 367172 h 2044161"/>
                <a:gd name="connsiteX11" fmla="*/ 510336 w 1198784"/>
                <a:gd name="connsiteY11" fmla="*/ 427191 h 2044161"/>
                <a:gd name="connsiteX12" fmla="*/ 1018728 w 1198784"/>
                <a:gd name="connsiteY12" fmla="*/ 727283 h 2044161"/>
                <a:gd name="connsiteX13" fmla="*/ 1082277 w 1198784"/>
                <a:gd name="connsiteY13" fmla="*/ 773180 h 2044161"/>
                <a:gd name="connsiteX14" fmla="*/ 1106991 w 1198784"/>
                <a:gd name="connsiteY14" fmla="*/ 826137 h 2044161"/>
                <a:gd name="connsiteX15" fmla="*/ 1106991 w 1198784"/>
                <a:gd name="connsiteY15" fmla="*/ 903808 h 2044161"/>
                <a:gd name="connsiteX16" fmla="*/ 1106991 w 1198784"/>
                <a:gd name="connsiteY16" fmla="*/ 999132 h 2044161"/>
                <a:gd name="connsiteX17" fmla="*/ 1121113 w 1198784"/>
                <a:gd name="connsiteY17" fmla="*/ 1182718 h 2044161"/>
                <a:gd name="connsiteX18" fmla="*/ 1198784 w 1198784"/>
                <a:gd name="connsiteY18" fmla="*/ 1941776 h 2044161"/>
                <a:gd name="connsiteX19" fmla="*/ 1018728 w 1198784"/>
                <a:gd name="connsiteY19" fmla="*/ 2044161 h 2044161"/>
                <a:gd name="connsiteX20" fmla="*/ 669208 w 1198784"/>
                <a:gd name="connsiteY20" fmla="*/ 1278042 h 2044161"/>
                <a:gd name="connsiteX21" fmla="*/ 736288 w 1198784"/>
                <a:gd name="connsiteY21" fmla="*/ 1154474 h 2044161"/>
                <a:gd name="connsiteX22" fmla="*/ 612720 w 1198784"/>
                <a:gd name="connsiteY22" fmla="*/ 850851 h 2044161"/>
                <a:gd name="connsiteX23" fmla="*/ 588007 w 1198784"/>
                <a:gd name="connsiteY23" fmla="*/ 808485 h 2044161"/>
                <a:gd name="connsiteX24" fmla="*/ 196121 w 1198784"/>
                <a:gd name="connsiteY24" fmla="*/ 529575 h 2044161"/>
                <a:gd name="connsiteX25" fmla="*/ 83145 w 1198784"/>
                <a:gd name="connsiteY25" fmla="*/ 483679 h 2044161"/>
                <a:gd name="connsiteX0" fmla="*/ 196917 w 1312556"/>
                <a:gd name="connsiteY0" fmla="*/ 483679 h 2044161"/>
                <a:gd name="connsiteX1" fmla="*/ 288710 w 1312556"/>
                <a:gd name="connsiteY1" fmla="*/ 444843 h 2044161"/>
                <a:gd name="connsiteX2" fmla="*/ 138521 w 1312556"/>
                <a:gd name="connsiteY2" fmla="*/ 120828 h 2044161"/>
                <a:gd name="connsiteX3" fmla="*/ 0 w 1312556"/>
                <a:gd name="connsiteY3" fmla="*/ 264395 h 2044161"/>
                <a:gd name="connsiteX4" fmla="*/ 138607 w 1312556"/>
                <a:gd name="connsiteY4" fmla="*/ 57301 h 2044161"/>
                <a:gd name="connsiteX5" fmla="*/ 142908 w 1312556"/>
                <a:gd name="connsiteY5" fmla="*/ 55303 h 2044161"/>
                <a:gd name="connsiteX6" fmla="*/ 142908 w 1312556"/>
                <a:gd name="connsiteY6" fmla="*/ 55303 h 2044161"/>
                <a:gd name="connsiteX7" fmla="*/ 313424 w 1312556"/>
                <a:gd name="connsiteY7" fmla="*/ 0 h 2044161"/>
                <a:gd name="connsiteX8" fmla="*/ 311673 w 1312556"/>
                <a:gd name="connsiteY8" fmla="*/ 3139 h 2044161"/>
                <a:gd name="connsiteX9" fmla="*/ 514662 w 1312556"/>
                <a:gd name="connsiteY9" fmla="*/ 296562 h 2044161"/>
                <a:gd name="connsiteX10" fmla="*/ 567620 w 1312556"/>
                <a:gd name="connsiteY10" fmla="*/ 367172 h 2044161"/>
                <a:gd name="connsiteX11" fmla="*/ 624108 w 1312556"/>
                <a:gd name="connsiteY11" fmla="*/ 427191 h 2044161"/>
                <a:gd name="connsiteX12" fmla="*/ 1132500 w 1312556"/>
                <a:gd name="connsiteY12" fmla="*/ 727283 h 2044161"/>
                <a:gd name="connsiteX13" fmla="*/ 1196049 w 1312556"/>
                <a:gd name="connsiteY13" fmla="*/ 773180 h 2044161"/>
                <a:gd name="connsiteX14" fmla="*/ 1220763 w 1312556"/>
                <a:gd name="connsiteY14" fmla="*/ 826137 h 2044161"/>
                <a:gd name="connsiteX15" fmla="*/ 1220763 w 1312556"/>
                <a:gd name="connsiteY15" fmla="*/ 903808 h 2044161"/>
                <a:gd name="connsiteX16" fmla="*/ 1220763 w 1312556"/>
                <a:gd name="connsiteY16" fmla="*/ 999132 h 2044161"/>
                <a:gd name="connsiteX17" fmla="*/ 1234885 w 1312556"/>
                <a:gd name="connsiteY17" fmla="*/ 1182718 h 2044161"/>
                <a:gd name="connsiteX18" fmla="*/ 1312556 w 1312556"/>
                <a:gd name="connsiteY18" fmla="*/ 1941776 h 2044161"/>
                <a:gd name="connsiteX19" fmla="*/ 1132500 w 1312556"/>
                <a:gd name="connsiteY19" fmla="*/ 2044161 h 2044161"/>
                <a:gd name="connsiteX20" fmla="*/ 782980 w 1312556"/>
                <a:gd name="connsiteY20" fmla="*/ 1278042 h 2044161"/>
                <a:gd name="connsiteX21" fmla="*/ 850060 w 1312556"/>
                <a:gd name="connsiteY21" fmla="*/ 1154474 h 2044161"/>
                <a:gd name="connsiteX22" fmla="*/ 726492 w 1312556"/>
                <a:gd name="connsiteY22" fmla="*/ 850851 h 2044161"/>
                <a:gd name="connsiteX23" fmla="*/ 701779 w 1312556"/>
                <a:gd name="connsiteY23" fmla="*/ 808485 h 2044161"/>
                <a:gd name="connsiteX24" fmla="*/ 309893 w 1312556"/>
                <a:gd name="connsiteY24" fmla="*/ 529575 h 2044161"/>
                <a:gd name="connsiteX25" fmla="*/ 196917 w 1312556"/>
                <a:gd name="connsiteY25" fmla="*/ 483679 h 2044161"/>
                <a:gd name="connsiteX0" fmla="*/ 83413 w 1199052"/>
                <a:gd name="connsiteY0" fmla="*/ 483679 h 2044161"/>
                <a:gd name="connsiteX1" fmla="*/ 175206 w 1199052"/>
                <a:gd name="connsiteY1" fmla="*/ 444843 h 2044161"/>
                <a:gd name="connsiteX2" fmla="*/ 25017 w 1199052"/>
                <a:gd name="connsiteY2" fmla="*/ 120828 h 2044161"/>
                <a:gd name="connsiteX3" fmla="*/ 25103 w 1199052"/>
                <a:gd name="connsiteY3" fmla="*/ 57301 h 2044161"/>
                <a:gd name="connsiteX4" fmla="*/ 29404 w 1199052"/>
                <a:gd name="connsiteY4" fmla="*/ 55303 h 2044161"/>
                <a:gd name="connsiteX5" fmla="*/ 29404 w 1199052"/>
                <a:gd name="connsiteY5" fmla="*/ 55303 h 2044161"/>
                <a:gd name="connsiteX6" fmla="*/ 199920 w 1199052"/>
                <a:gd name="connsiteY6" fmla="*/ 0 h 2044161"/>
                <a:gd name="connsiteX7" fmla="*/ 198169 w 1199052"/>
                <a:gd name="connsiteY7" fmla="*/ 3139 h 2044161"/>
                <a:gd name="connsiteX8" fmla="*/ 401158 w 1199052"/>
                <a:gd name="connsiteY8" fmla="*/ 296562 h 2044161"/>
                <a:gd name="connsiteX9" fmla="*/ 454116 w 1199052"/>
                <a:gd name="connsiteY9" fmla="*/ 367172 h 2044161"/>
                <a:gd name="connsiteX10" fmla="*/ 510604 w 1199052"/>
                <a:gd name="connsiteY10" fmla="*/ 427191 h 2044161"/>
                <a:gd name="connsiteX11" fmla="*/ 1018996 w 1199052"/>
                <a:gd name="connsiteY11" fmla="*/ 727283 h 2044161"/>
                <a:gd name="connsiteX12" fmla="*/ 1082545 w 1199052"/>
                <a:gd name="connsiteY12" fmla="*/ 773180 h 2044161"/>
                <a:gd name="connsiteX13" fmla="*/ 1107259 w 1199052"/>
                <a:gd name="connsiteY13" fmla="*/ 826137 h 2044161"/>
                <a:gd name="connsiteX14" fmla="*/ 1107259 w 1199052"/>
                <a:gd name="connsiteY14" fmla="*/ 903808 h 2044161"/>
                <a:gd name="connsiteX15" fmla="*/ 1107259 w 1199052"/>
                <a:gd name="connsiteY15" fmla="*/ 999132 h 2044161"/>
                <a:gd name="connsiteX16" fmla="*/ 1121381 w 1199052"/>
                <a:gd name="connsiteY16" fmla="*/ 1182718 h 2044161"/>
                <a:gd name="connsiteX17" fmla="*/ 1199052 w 1199052"/>
                <a:gd name="connsiteY17" fmla="*/ 1941776 h 2044161"/>
                <a:gd name="connsiteX18" fmla="*/ 1018996 w 1199052"/>
                <a:gd name="connsiteY18" fmla="*/ 2044161 h 2044161"/>
                <a:gd name="connsiteX19" fmla="*/ 669476 w 1199052"/>
                <a:gd name="connsiteY19" fmla="*/ 1278042 h 2044161"/>
                <a:gd name="connsiteX20" fmla="*/ 736556 w 1199052"/>
                <a:gd name="connsiteY20" fmla="*/ 1154474 h 2044161"/>
                <a:gd name="connsiteX21" fmla="*/ 612988 w 1199052"/>
                <a:gd name="connsiteY21" fmla="*/ 850851 h 2044161"/>
                <a:gd name="connsiteX22" fmla="*/ 588275 w 1199052"/>
                <a:gd name="connsiteY22" fmla="*/ 808485 h 2044161"/>
                <a:gd name="connsiteX23" fmla="*/ 196389 w 1199052"/>
                <a:gd name="connsiteY23" fmla="*/ 529575 h 2044161"/>
                <a:gd name="connsiteX24" fmla="*/ 83413 w 1199052"/>
                <a:gd name="connsiteY24" fmla="*/ 483679 h 2044161"/>
                <a:gd name="connsiteX0" fmla="*/ 83413 w 1199052"/>
                <a:gd name="connsiteY0" fmla="*/ 483679 h 2044161"/>
                <a:gd name="connsiteX1" fmla="*/ 175206 w 1199052"/>
                <a:gd name="connsiteY1" fmla="*/ 444843 h 2044161"/>
                <a:gd name="connsiteX2" fmla="*/ 25017 w 1199052"/>
                <a:gd name="connsiteY2" fmla="*/ 120828 h 2044161"/>
                <a:gd name="connsiteX3" fmla="*/ 25103 w 1199052"/>
                <a:gd name="connsiteY3" fmla="*/ 57301 h 2044161"/>
                <a:gd name="connsiteX4" fmla="*/ 29404 w 1199052"/>
                <a:gd name="connsiteY4" fmla="*/ 55303 h 2044161"/>
                <a:gd name="connsiteX5" fmla="*/ 29404 w 1199052"/>
                <a:gd name="connsiteY5" fmla="*/ 55303 h 2044161"/>
                <a:gd name="connsiteX6" fmla="*/ 199920 w 1199052"/>
                <a:gd name="connsiteY6" fmla="*/ 0 h 2044161"/>
                <a:gd name="connsiteX7" fmla="*/ 198169 w 1199052"/>
                <a:gd name="connsiteY7" fmla="*/ 3139 h 2044161"/>
                <a:gd name="connsiteX8" fmla="*/ 401158 w 1199052"/>
                <a:gd name="connsiteY8" fmla="*/ 296562 h 2044161"/>
                <a:gd name="connsiteX9" fmla="*/ 454116 w 1199052"/>
                <a:gd name="connsiteY9" fmla="*/ 367172 h 2044161"/>
                <a:gd name="connsiteX10" fmla="*/ 510604 w 1199052"/>
                <a:gd name="connsiteY10" fmla="*/ 427191 h 2044161"/>
                <a:gd name="connsiteX11" fmla="*/ 1018996 w 1199052"/>
                <a:gd name="connsiteY11" fmla="*/ 727283 h 2044161"/>
                <a:gd name="connsiteX12" fmla="*/ 1082545 w 1199052"/>
                <a:gd name="connsiteY12" fmla="*/ 773180 h 2044161"/>
                <a:gd name="connsiteX13" fmla="*/ 1107259 w 1199052"/>
                <a:gd name="connsiteY13" fmla="*/ 826137 h 2044161"/>
                <a:gd name="connsiteX14" fmla="*/ 1107259 w 1199052"/>
                <a:gd name="connsiteY14" fmla="*/ 903808 h 2044161"/>
                <a:gd name="connsiteX15" fmla="*/ 1107259 w 1199052"/>
                <a:gd name="connsiteY15" fmla="*/ 999132 h 2044161"/>
                <a:gd name="connsiteX16" fmla="*/ 1121381 w 1199052"/>
                <a:gd name="connsiteY16" fmla="*/ 1182718 h 2044161"/>
                <a:gd name="connsiteX17" fmla="*/ 1199052 w 1199052"/>
                <a:gd name="connsiteY17" fmla="*/ 1941776 h 2044161"/>
                <a:gd name="connsiteX18" fmla="*/ 1018996 w 1199052"/>
                <a:gd name="connsiteY18" fmla="*/ 2044161 h 2044161"/>
                <a:gd name="connsiteX19" fmla="*/ 669476 w 1199052"/>
                <a:gd name="connsiteY19" fmla="*/ 1278042 h 2044161"/>
                <a:gd name="connsiteX20" fmla="*/ 736556 w 1199052"/>
                <a:gd name="connsiteY20" fmla="*/ 1154474 h 2044161"/>
                <a:gd name="connsiteX21" fmla="*/ 612988 w 1199052"/>
                <a:gd name="connsiteY21" fmla="*/ 850851 h 2044161"/>
                <a:gd name="connsiteX22" fmla="*/ 588275 w 1199052"/>
                <a:gd name="connsiteY22" fmla="*/ 808485 h 2044161"/>
                <a:gd name="connsiteX23" fmla="*/ 196389 w 1199052"/>
                <a:gd name="connsiteY23" fmla="*/ 529575 h 2044161"/>
                <a:gd name="connsiteX24" fmla="*/ 83413 w 1199052"/>
                <a:gd name="connsiteY24" fmla="*/ 483679 h 2044161"/>
                <a:gd name="connsiteX0" fmla="*/ 83413 w 1199052"/>
                <a:gd name="connsiteY0" fmla="*/ 483679 h 2044161"/>
                <a:gd name="connsiteX1" fmla="*/ 175206 w 1199052"/>
                <a:gd name="connsiteY1" fmla="*/ 444843 h 2044161"/>
                <a:gd name="connsiteX2" fmla="*/ 25017 w 1199052"/>
                <a:gd name="connsiteY2" fmla="*/ 120828 h 2044161"/>
                <a:gd name="connsiteX3" fmla="*/ 25103 w 1199052"/>
                <a:gd name="connsiteY3" fmla="*/ 57301 h 2044161"/>
                <a:gd name="connsiteX4" fmla="*/ 29404 w 1199052"/>
                <a:gd name="connsiteY4" fmla="*/ 55303 h 2044161"/>
                <a:gd name="connsiteX5" fmla="*/ 29404 w 1199052"/>
                <a:gd name="connsiteY5" fmla="*/ 55303 h 2044161"/>
                <a:gd name="connsiteX6" fmla="*/ 199920 w 1199052"/>
                <a:gd name="connsiteY6" fmla="*/ 0 h 2044161"/>
                <a:gd name="connsiteX7" fmla="*/ 198169 w 1199052"/>
                <a:gd name="connsiteY7" fmla="*/ 3139 h 2044161"/>
                <a:gd name="connsiteX8" fmla="*/ 401158 w 1199052"/>
                <a:gd name="connsiteY8" fmla="*/ 296562 h 2044161"/>
                <a:gd name="connsiteX9" fmla="*/ 454116 w 1199052"/>
                <a:gd name="connsiteY9" fmla="*/ 367172 h 2044161"/>
                <a:gd name="connsiteX10" fmla="*/ 510604 w 1199052"/>
                <a:gd name="connsiteY10" fmla="*/ 427191 h 2044161"/>
                <a:gd name="connsiteX11" fmla="*/ 1018996 w 1199052"/>
                <a:gd name="connsiteY11" fmla="*/ 727283 h 2044161"/>
                <a:gd name="connsiteX12" fmla="*/ 1082545 w 1199052"/>
                <a:gd name="connsiteY12" fmla="*/ 773180 h 2044161"/>
                <a:gd name="connsiteX13" fmla="*/ 1107259 w 1199052"/>
                <a:gd name="connsiteY13" fmla="*/ 826137 h 2044161"/>
                <a:gd name="connsiteX14" fmla="*/ 1107259 w 1199052"/>
                <a:gd name="connsiteY14" fmla="*/ 903808 h 2044161"/>
                <a:gd name="connsiteX15" fmla="*/ 1107259 w 1199052"/>
                <a:gd name="connsiteY15" fmla="*/ 999132 h 2044161"/>
                <a:gd name="connsiteX16" fmla="*/ 1121381 w 1199052"/>
                <a:gd name="connsiteY16" fmla="*/ 1182718 h 2044161"/>
                <a:gd name="connsiteX17" fmla="*/ 1199052 w 1199052"/>
                <a:gd name="connsiteY17" fmla="*/ 1941776 h 2044161"/>
                <a:gd name="connsiteX18" fmla="*/ 1018996 w 1199052"/>
                <a:gd name="connsiteY18" fmla="*/ 2044161 h 2044161"/>
                <a:gd name="connsiteX19" fmla="*/ 669476 w 1199052"/>
                <a:gd name="connsiteY19" fmla="*/ 1278042 h 2044161"/>
                <a:gd name="connsiteX20" fmla="*/ 736556 w 1199052"/>
                <a:gd name="connsiteY20" fmla="*/ 1154474 h 2044161"/>
                <a:gd name="connsiteX21" fmla="*/ 612988 w 1199052"/>
                <a:gd name="connsiteY21" fmla="*/ 850851 h 2044161"/>
                <a:gd name="connsiteX22" fmla="*/ 588275 w 1199052"/>
                <a:gd name="connsiteY22" fmla="*/ 808485 h 2044161"/>
                <a:gd name="connsiteX23" fmla="*/ 196389 w 1199052"/>
                <a:gd name="connsiteY23" fmla="*/ 529575 h 2044161"/>
                <a:gd name="connsiteX24" fmla="*/ 83413 w 1199052"/>
                <a:gd name="connsiteY24" fmla="*/ 483679 h 2044161"/>
                <a:gd name="connsiteX0" fmla="*/ 83208 w 1198847"/>
                <a:gd name="connsiteY0" fmla="*/ 483679 h 2044161"/>
                <a:gd name="connsiteX1" fmla="*/ 175001 w 1198847"/>
                <a:gd name="connsiteY1" fmla="*/ 444843 h 2044161"/>
                <a:gd name="connsiteX2" fmla="*/ 24812 w 1198847"/>
                <a:gd name="connsiteY2" fmla="*/ 120828 h 2044161"/>
                <a:gd name="connsiteX3" fmla="*/ 26131 w 1198847"/>
                <a:gd name="connsiteY3" fmla="*/ 113604 h 2044161"/>
                <a:gd name="connsiteX4" fmla="*/ 24898 w 1198847"/>
                <a:gd name="connsiteY4" fmla="*/ 57301 h 2044161"/>
                <a:gd name="connsiteX5" fmla="*/ 29199 w 1198847"/>
                <a:gd name="connsiteY5" fmla="*/ 55303 h 2044161"/>
                <a:gd name="connsiteX6" fmla="*/ 29199 w 1198847"/>
                <a:gd name="connsiteY6" fmla="*/ 55303 h 2044161"/>
                <a:gd name="connsiteX7" fmla="*/ 199715 w 1198847"/>
                <a:gd name="connsiteY7" fmla="*/ 0 h 2044161"/>
                <a:gd name="connsiteX8" fmla="*/ 197964 w 1198847"/>
                <a:gd name="connsiteY8" fmla="*/ 3139 h 2044161"/>
                <a:gd name="connsiteX9" fmla="*/ 400953 w 1198847"/>
                <a:gd name="connsiteY9" fmla="*/ 296562 h 2044161"/>
                <a:gd name="connsiteX10" fmla="*/ 453911 w 1198847"/>
                <a:gd name="connsiteY10" fmla="*/ 367172 h 2044161"/>
                <a:gd name="connsiteX11" fmla="*/ 510399 w 1198847"/>
                <a:gd name="connsiteY11" fmla="*/ 427191 h 2044161"/>
                <a:gd name="connsiteX12" fmla="*/ 1018791 w 1198847"/>
                <a:gd name="connsiteY12" fmla="*/ 727283 h 2044161"/>
                <a:gd name="connsiteX13" fmla="*/ 1082340 w 1198847"/>
                <a:gd name="connsiteY13" fmla="*/ 773180 h 2044161"/>
                <a:gd name="connsiteX14" fmla="*/ 1107054 w 1198847"/>
                <a:gd name="connsiteY14" fmla="*/ 826137 h 2044161"/>
                <a:gd name="connsiteX15" fmla="*/ 1107054 w 1198847"/>
                <a:gd name="connsiteY15" fmla="*/ 903808 h 2044161"/>
                <a:gd name="connsiteX16" fmla="*/ 1107054 w 1198847"/>
                <a:gd name="connsiteY16" fmla="*/ 999132 h 2044161"/>
                <a:gd name="connsiteX17" fmla="*/ 1121176 w 1198847"/>
                <a:gd name="connsiteY17" fmla="*/ 1182718 h 2044161"/>
                <a:gd name="connsiteX18" fmla="*/ 1198847 w 1198847"/>
                <a:gd name="connsiteY18" fmla="*/ 1941776 h 2044161"/>
                <a:gd name="connsiteX19" fmla="*/ 1018791 w 1198847"/>
                <a:gd name="connsiteY19" fmla="*/ 2044161 h 2044161"/>
                <a:gd name="connsiteX20" fmla="*/ 669271 w 1198847"/>
                <a:gd name="connsiteY20" fmla="*/ 1278042 h 2044161"/>
                <a:gd name="connsiteX21" fmla="*/ 736351 w 1198847"/>
                <a:gd name="connsiteY21" fmla="*/ 1154474 h 2044161"/>
                <a:gd name="connsiteX22" fmla="*/ 612783 w 1198847"/>
                <a:gd name="connsiteY22" fmla="*/ 850851 h 2044161"/>
                <a:gd name="connsiteX23" fmla="*/ 588070 w 1198847"/>
                <a:gd name="connsiteY23" fmla="*/ 808485 h 2044161"/>
                <a:gd name="connsiteX24" fmla="*/ 196184 w 1198847"/>
                <a:gd name="connsiteY24" fmla="*/ 529575 h 2044161"/>
                <a:gd name="connsiteX25" fmla="*/ 83208 w 1198847"/>
                <a:gd name="connsiteY25" fmla="*/ 483679 h 2044161"/>
                <a:gd name="connsiteX0" fmla="*/ 83208 w 1198847"/>
                <a:gd name="connsiteY0" fmla="*/ 483679 h 2044161"/>
                <a:gd name="connsiteX1" fmla="*/ 175001 w 1198847"/>
                <a:gd name="connsiteY1" fmla="*/ 444843 h 2044161"/>
                <a:gd name="connsiteX2" fmla="*/ 24812 w 1198847"/>
                <a:gd name="connsiteY2" fmla="*/ 120828 h 2044161"/>
                <a:gd name="connsiteX3" fmla="*/ 26131 w 1198847"/>
                <a:gd name="connsiteY3" fmla="*/ 113604 h 2044161"/>
                <a:gd name="connsiteX4" fmla="*/ 24898 w 1198847"/>
                <a:gd name="connsiteY4" fmla="*/ 57301 h 2044161"/>
                <a:gd name="connsiteX5" fmla="*/ 29199 w 1198847"/>
                <a:gd name="connsiteY5" fmla="*/ 55303 h 2044161"/>
                <a:gd name="connsiteX6" fmla="*/ 29199 w 1198847"/>
                <a:gd name="connsiteY6" fmla="*/ 134656 h 2044161"/>
                <a:gd name="connsiteX7" fmla="*/ 199715 w 1198847"/>
                <a:gd name="connsiteY7" fmla="*/ 0 h 2044161"/>
                <a:gd name="connsiteX8" fmla="*/ 197964 w 1198847"/>
                <a:gd name="connsiteY8" fmla="*/ 3139 h 2044161"/>
                <a:gd name="connsiteX9" fmla="*/ 400953 w 1198847"/>
                <a:gd name="connsiteY9" fmla="*/ 296562 h 2044161"/>
                <a:gd name="connsiteX10" fmla="*/ 453911 w 1198847"/>
                <a:gd name="connsiteY10" fmla="*/ 367172 h 2044161"/>
                <a:gd name="connsiteX11" fmla="*/ 510399 w 1198847"/>
                <a:gd name="connsiteY11" fmla="*/ 427191 h 2044161"/>
                <a:gd name="connsiteX12" fmla="*/ 1018791 w 1198847"/>
                <a:gd name="connsiteY12" fmla="*/ 727283 h 2044161"/>
                <a:gd name="connsiteX13" fmla="*/ 1082340 w 1198847"/>
                <a:gd name="connsiteY13" fmla="*/ 773180 h 2044161"/>
                <a:gd name="connsiteX14" fmla="*/ 1107054 w 1198847"/>
                <a:gd name="connsiteY14" fmla="*/ 826137 h 2044161"/>
                <a:gd name="connsiteX15" fmla="*/ 1107054 w 1198847"/>
                <a:gd name="connsiteY15" fmla="*/ 903808 h 2044161"/>
                <a:gd name="connsiteX16" fmla="*/ 1107054 w 1198847"/>
                <a:gd name="connsiteY16" fmla="*/ 999132 h 2044161"/>
                <a:gd name="connsiteX17" fmla="*/ 1121176 w 1198847"/>
                <a:gd name="connsiteY17" fmla="*/ 1182718 h 2044161"/>
                <a:gd name="connsiteX18" fmla="*/ 1198847 w 1198847"/>
                <a:gd name="connsiteY18" fmla="*/ 1941776 h 2044161"/>
                <a:gd name="connsiteX19" fmla="*/ 1018791 w 1198847"/>
                <a:gd name="connsiteY19" fmla="*/ 2044161 h 2044161"/>
                <a:gd name="connsiteX20" fmla="*/ 669271 w 1198847"/>
                <a:gd name="connsiteY20" fmla="*/ 1278042 h 2044161"/>
                <a:gd name="connsiteX21" fmla="*/ 736351 w 1198847"/>
                <a:gd name="connsiteY21" fmla="*/ 1154474 h 2044161"/>
                <a:gd name="connsiteX22" fmla="*/ 612783 w 1198847"/>
                <a:gd name="connsiteY22" fmla="*/ 850851 h 2044161"/>
                <a:gd name="connsiteX23" fmla="*/ 588070 w 1198847"/>
                <a:gd name="connsiteY23" fmla="*/ 808485 h 2044161"/>
                <a:gd name="connsiteX24" fmla="*/ 196184 w 1198847"/>
                <a:gd name="connsiteY24" fmla="*/ 529575 h 2044161"/>
                <a:gd name="connsiteX25" fmla="*/ 83208 w 1198847"/>
                <a:gd name="connsiteY25" fmla="*/ 483679 h 2044161"/>
                <a:gd name="connsiteX0" fmla="*/ 83208 w 1198847"/>
                <a:gd name="connsiteY0" fmla="*/ 483679 h 2044161"/>
                <a:gd name="connsiteX1" fmla="*/ 175001 w 1198847"/>
                <a:gd name="connsiteY1" fmla="*/ 444843 h 2044161"/>
                <a:gd name="connsiteX2" fmla="*/ 24812 w 1198847"/>
                <a:gd name="connsiteY2" fmla="*/ 120828 h 2044161"/>
                <a:gd name="connsiteX3" fmla="*/ 26131 w 1198847"/>
                <a:gd name="connsiteY3" fmla="*/ 113604 h 2044161"/>
                <a:gd name="connsiteX4" fmla="*/ 24898 w 1198847"/>
                <a:gd name="connsiteY4" fmla="*/ 57301 h 2044161"/>
                <a:gd name="connsiteX5" fmla="*/ 29199 w 1198847"/>
                <a:gd name="connsiteY5" fmla="*/ 55303 h 2044161"/>
                <a:gd name="connsiteX6" fmla="*/ 199715 w 1198847"/>
                <a:gd name="connsiteY6" fmla="*/ 0 h 2044161"/>
                <a:gd name="connsiteX7" fmla="*/ 197964 w 1198847"/>
                <a:gd name="connsiteY7" fmla="*/ 3139 h 2044161"/>
                <a:gd name="connsiteX8" fmla="*/ 400953 w 1198847"/>
                <a:gd name="connsiteY8" fmla="*/ 296562 h 2044161"/>
                <a:gd name="connsiteX9" fmla="*/ 453911 w 1198847"/>
                <a:gd name="connsiteY9" fmla="*/ 367172 h 2044161"/>
                <a:gd name="connsiteX10" fmla="*/ 510399 w 1198847"/>
                <a:gd name="connsiteY10" fmla="*/ 427191 h 2044161"/>
                <a:gd name="connsiteX11" fmla="*/ 1018791 w 1198847"/>
                <a:gd name="connsiteY11" fmla="*/ 727283 h 2044161"/>
                <a:gd name="connsiteX12" fmla="*/ 1082340 w 1198847"/>
                <a:gd name="connsiteY12" fmla="*/ 773180 h 2044161"/>
                <a:gd name="connsiteX13" fmla="*/ 1107054 w 1198847"/>
                <a:gd name="connsiteY13" fmla="*/ 826137 h 2044161"/>
                <a:gd name="connsiteX14" fmla="*/ 1107054 w 1198847"/>
                <a:gd name="connsiteY14" fmla="*/ 903808 h 2044161"/>
                <a:gd name="connsiteX15" fmla="*/ 1107054 w 1198847"/>
                <a:gd name="connsiteY15" fmla="*/ 999132 h 2044161"/>
                <a:gd name="connsiteX16" fmla="*/ 1121176 w 1198847"/>
                <a:gd name="connsiteY16" fmla="*/ 1182718 h 2044161"/>
                <a:gd name="connsiteX17" fmla="*/ 1198847 w 1198847"/>
                <a:gd name="connsiteY17" fmla="*/ 1941776 h 2044161"/>
                <a:gd name="connsiteX18" fmla="*/ 1018791 w 1198847"/>
                <a:gd name="connsiteY18" fmla="*/ 2044161 h 2044161"/>
                <a:gd name="connsiteX19" fmla="*/ 669271 w 1198847"/>
                <a:gd name="connsiteY19" fmla="*/ 1278042 h 2044161"/>
                <a:gd name="connsiteX20" fmla="*/ 736351 w 1198847"/>
                <a:gd name="connsiteY20" fmla="*/ 1154474 h 2044161"/>
                <a:gd name="connsiteX21" fmla="*/ 612783 w 1198847"/>
                <a:gd name="connsiteY21" fmla="*/ 850851 h 2044161"/>
                <a:gd name="connsiteX22" fmla="*/ 588070 w 1198847"/>
                <a:gd name="connsiteY22" fmla="*/ 808485 h 2044161"/>
                <a:gd name="connsiteX23" fmla="*/ 196184 w 1198847"/>
                <a:gd name="connsiteY23" fmla="*/ 529575 h 2044161"/>
                <a:gd name="connsiteX24" fmla="*/ 83208 w 1198847"/>
                <a:gd name="connsiteY24" fmla="*/ 483679 h 2044161"/>
                <a:gd name="connsiteX0" fmla="*/ 87241 w 1202880"/>
                <a:gd name="connsiteY0" fmla="*/ 483679 h 2044161"/>
                <a:gd name="connsiteX1" fmla="*/ 179034 w 1202880"/>
                <a:gd name="connsiteY1" fmla="*/ 444843 h 2044161"/>
                <a:gd name="connsiteX2" fmla="*/ 28845 w 1202880"/>
                <a:gd name="connsiteY2" fmla="*/ 120828 h 2044161"/>
                <a:gd name="connsiteX3" fmla="*/ 30164 w 1202880"/>
                <a:gd name="connsiteY3" fmla="*/ 113604 h 2044161"/>
                <a:gd name="connsiteX4" fmla="*/ 28931 w 1202880"/>
                <a:gd name="connsiteY4" fmla="*/ 57301 h 2044161"/>
                <a:gd name="connsiteX5" fmla="*/ 203748 w 1202880"/>
                <a:gd name="connsiteY5" fmla="*/ 0 h 2044161"/>
                <a:gd name="connsiteX6" fmla="*/ 201997 w 1202880"/>
                <a:gd name="connsiteY6" fmla="*/ 3139 h 2044161"/>
                <a:gd name="connsiteX7" fmla="*/ 404986 w 1202880"/>
                <a:gd name="connsiteY7" fmla="*/ 296562 h 2044161"/>
                <a:gd name="connsiteX8" fmla="*/ 457944 w 1202880"/>
                <a:gd name="connsiteY8" fmla="*/ 367172 h 2044161"/>
                <a:gd name="connsiteX9" fmla="*/ 514432 w 1202880"/>
                <a:gd name="connsiteY9" fmla="*/ 427191 h 2044161"/>
                <a:gd name="connsiteX10" fmla="*/ 1022824 w 1202880"/>
                <a:gd name="connsiteY10" fmla="*/ 727283 h 2044161"/>
                <a:gd name="connsiteX11" fmla="*/ 1086373 w 1202880"/>
                <a:gd name="connsiteY11" fmla="*/ 773180 h 2044161"/>
                <a:gd name="connsiteX12" fmla="*/ 1111087 w 1202880"/>
                <a:gd name="connsiteY12" fmla="*/ 826137 h 2044161"/>
                <a:gd name="connsiteX13" fmla="*/ 1111087 w 1202880"/>
                <a:gd name="connsiteY13" fmla="*/ 903808 h 2044161"/>
                <a:gd name="connsiteX14" fmla="*/ 1111087 w 1202880"/>
                <a:gd name="connsiteY14" fmla="*/ 999132 h 2044161"/>
                <a:gd name="connsiteX15" fmla="*/ 1125209 w 1202880"/>
                <a:gd name="connsiteY15" fmla="*/ 1182718 h 2044161"/>
                <a:gd name="connsiteX16" fmla="*/ 1202880 w 1202880"/>
                <a:gd name="connsiteY16" fmla="*/ 1941776 h 2044161"/>
                <a:gd name="connsiteX17" fmla="*/ 1022824 w 1202880"/>
                <a:gd name="connsiteY17" fmla="*/ 2044161 h 2044161"/>
                <a:gd name="connsiteX18" fmla="*/ 673304 w 1202880"/>
                <a:gd name="connsiteY18" fmla="*/ 1278042 h 2044161"/>
                <a:gd name="connsiteX19" fmla="*/ 740384 w 1202880"/>
                <a:gd name="connsiteY19" fmla="*/ 1154474 h 2044161"/>
                <a:gd name="connsiteX20" fmla="*/ 616816 w 1202880"/>
                <a:gd name="connsiteY20" fmla="*/ 850851 h 2044161"/>
                <a:gd name="connsiteX21" fmla="*/ 592103 w 1202880"/>
                <a:gd name="connsiteY21" fmla="*/ 808485 h 2044161"/>
                <a:gd name="connsiteX22" fmla="*/ 200217 w 1202880"/>
                <a:gd name="connsiteY22" fmla="*/ 529575 h 2044161"/>
                <a:gd name="connsiteX23" fmla="*/ 87241 w 1202880"/>
                <a:gd name="connsiteY23" fmla="*/ 483679 h 2044161"/>
                <a:gd name="connsiteX0" fmla="*/ 87241 w 1202880"/>
                <a:gd name="connsiteY0" fmla="*/ 483679 h 2044161"/>
                <a:gd name="connsiteX1" fmla="*/ 179034 w 1202880"/>
                <a:gd name="connsiteY1" fmla="*/ 444843 h 2044161"/>
                <a:gd name="connsiteX2" fmla="*/ 28845 w 1202880"/>
                <a:gd name="connsiteY2" fmla="*/ 120828 h 2044161"/>
                <a:gd name="connsiteX3" fmla="*/ 30164 w 1202880"/>
                <a:gd name="connsiteY3" fmla="*/ 113604 h 2044161"/>
                <a:gd name="connsiteX4" fmla="*/ 28931 w 1202880"/>
                <a:gd name="connsiteY4" fmla="*/ 57301 h 2044161"/>
                <a:gd name="connsiteX5" fmla="*/ 203748 w 1202880"/>
                <a:gd name="connsiteY5" fmla="*/ 0 h 2044161"/>
                <a:gd name="connsiteX6" fmla="*/ 201997 w 1202880"/>
                <a:gd name="connsiteY6" fmla="*/ 3139 h 2044161"/>
                <a:gd name="connsiteX7" fmla="*/ 404986 w 1202880"/>
                <a:gd name="connsiteY7" fmla="*/ 296562 h 2044161"/>
                <a:gd name="connsiteX8" fmla="*/ 457944 w 1202880"/>
                <a:gd name="connsiteY8" fmla="*/ 367172 h 2044161"/>
                <a:gd name="connsiteX9" fmla="*/ 514432 w 1202880"/>
                <a:gd name="connsiteY9" fmla="*/ 427191 h 2044161"/>
                <a:gd name="connsiteX10" fmla="*/ 1022824 w 1202880"/>
                <a:gd name="connsiteY10" fmla="*/ 727283 h 2044161"/>
                <a:gd name="connsiteX11" fmla="*/ 1086373 w 1202880"/>
                <a:gd name="connsiteY11" fmla="*/ 773180 h 2044161"/>
                <a:gd name="connsiteX12" fmla="*/ 1111087 w 1202880"/>
                <a:gd name="connsiteY12" fmla="*/ 826137 h 2044161"/>
                <a:gd name="connsiteX13" fmla="*/ 1111087 w 1202880"/>
                <a:gd name="connsiteY13" fmla="*/ 903808 h 2044161"/>
                <a:gd name="connsiteX14" fmla="*/ 1111087 w 1202880"/>
                <a:gd name="connsiteY14" fmla="*/ 999132 h 2044161"/>
                <a:gd name="connsiteX15" fmla="*/ 1125209 w 1202880"/>
                <a:gd name="connsiteY15" fmla="*/ 1182718 h 2044161"/>
                <a:gd name="connsiteX16" fmla="*/ 1202880 w 1202880"/>
                <a:gd name="connsiteY16" fmla="*/ 1941776 h 2044161"/>
                <a:gd name="connsiteX17" fmla="*/ 1022824 w 1202880"/>
                <a:gd name="connsiteY17" fmla="*/ 2044161 h 2044161"/>
                <a:gd name="connsiteX18" fmla="*/ 673304 w 1202880"/>
                <a:gd name="connsiteY18" fmla="*/ 1278042 h 2044161"/>
                <a:gd name="connsiteX19" fmla="*/ 740384 w 1202880"/>
                <a:gd name="connsiteY19" fmla="*/ 1154474 h 2044161"/>
                <a:gd name="connsiteX20" fmla="*/ 616816 w 1202880"/>
                <a:gd name="connsiteY20" fmla="*/ 850851 h 2044161"/>
                <a:gd name="connsiteX21" fmla="*/ 592103 w 1202880"/>
                <a:gd name="connsiteY21" fmla="*/ 808485 h 2044161"/>
                <a:gd name="connsiteX22" fmla="*/ 200217 w 1202880"/>
                <a:gd name="connsiteY22" fmla="*/ 529575 h 2044161"/>
                <a:gd name="connsiteX23" fmla="*/ 87241 w 1202880"/>
                <a:gd name="connsiteY23" fmla="*/ 483679 h 2044161"/>
                <a:gd name="connsiteX0" fmla="*/ 93049 w 1208688"/>
                <a:gd name="connsiteY0" fmla="*/ 483679 h 2044161"/>
                <a:gd name="connsiteX1" fmla="*/ 184842 w 1208688"/>
                <a:gd name="connsiteY1" fmla="*/ 444843 h 2044161"/>
                <a:gd name="connsiteX2" fmla="*/ 34653 w 1208688"/>
                <a:gd name="connsiteY2" fmla="*/ 120828 h 2044161"/>
                <a:gd name="connsiteX3" fmla="*/ 35972 w 1208688"/>
                <a:gd name="connsiteY3" fmla="*/ 113604 h 2044161"/>
                <a:gd name="connsiteX4" fmla="*/ 34739 w 1208688"/>
                <a:gd name="connsiteY4" fmla="*/ 57301 h 2044161"/>
                <a:gd name="connsiteX5" fmla="*/ 209556 w 1208688"/>
                <a:gd name="connsiteY5" fmla="*/ 0 h 2044161"/>
                <a:gd name="connsiteX6" fmla="*/ 207805 w 1208688"/>
                <a:gd name="connsiteY6" fmla="*/ 3139 h 2044161"/>
                <a:gd name="connsiteX7" fmla="*/ 410794 w 1208688"/>
                <a:gd name="connsiteY7" fmla="*/ 296562 h 2044161"/>
                <a:gd name="connsiteX8" fmla="*/ 463752 w 1208688"/>
                <a:gd name="connsiteY8" fmla="*/ 367172 h 2044161"/>
                <a:gd name="connsiteX9" fmla="*/ 520240 w 1208688"/>
                <a:gd name="connsiteY9" fmla="*/ 427191 h 2044161"/>
                <a:gd name="connsiteX10" fmla="*/ 1028632 w 1208688"/>
                <a:gd name="connsiteY10" fmla="*/ 727283 h 2044161"/>
                <a:gd name="connsiteX11" fmla="*/ 1092181 w 1208688"/>
                <a:gd name="connsiteY11" fmla="*/ 773180 h 2044161"/>
                <a:gd name="connsiteX12" fmla="*/ 1116895 w 1208688"/>
                <a:gd name="connsiteY12" fmla="*/ 826137 h 2044161"/>
                <a:gd name="connsiteX13" fmla="*/ 1116895 w 1208688"/>
                <a:gd name="connsiteY13" fmla="*/ 903808 h 2044161"/>
                <a:gd name="connsiteX14" fmla="*/ 1116895 w 1208688"/>
                <a:gd name="connsiteY14" fmla="*/ 999132 h 2044161"/>
                <a:gd name="connsiteX15" fmla="*/ 1131017 w 1208688"/>
                <a:gd name="connsiteY15" fmla="*/ 1182718 h 2044161"/>
                <a:gd name="connsiteX16" fmla="*/ 1208688 w 1208688"/>
                <a:gd name="connsiteY16" fmla="*/ 1941776 h 2044161"/>
                <a:gd name="connsiteX17" fmla="*/ 1028632 w 1208688"/>
                <a:gd name="connsiteY17" fmla="*/ 2044161 h 2044161"/>
                <a:gd name="connsiteX18" fmla="*/ 679112 w 1208688"/>
                <a:gd name="connsiteY18" fmla="*/ 1278042 h 2044161"/>
                <a:gd name="connsiteX19" fmla="*/ 746192 w 1208688"/>
                <a:gd name="connsiteY19" fmla="*/ 1154474 h 2044161"/>
                <a:gd name="connsiteX20" fmla="*/ 622624 w 1208688"/>
                <a:gd name="connsiteY20" fmla="*/ 850851 h 2044161"/>
                <a:gd name="connsiteX21" fmla="*/ 597911 w 1208688"/>
                <a:gd name="connsiteY21" fmla="*/ 808485 h 2044161"/>
                <a:gd name="connsiteX22" fmla="*/ 206025 w 1208688"/>
                <a:gd name="connsiteY22" fmla="*/ 529575 h 2044161"/>
                <a:gd name="connsiteX23" fmla="*/ 93049 w 1208688"/>
                <a:gd name="connsiteY23" fmla="*/ 483679 h 2044161"/>
                <a:gd name="connsiteX0" fmla="*/ 87460 w 1203099"/>
                <a:gd name="connsiteY0" fmla="*/ 483679 h 2044161"/>
                <a:gd name="connsiteX1" fmla="*/ 179253 w 1203099"/>
                <a:gd name="connsiteY1" fmla="*/ 444843 h 2044161"/>
                <a:gd name="connsiteX2" fmla="*/ 29064 w 1203099"/>
                <a:gd name="connsiteY2" fmla="*/ 120828 h 2044161"/>
                <a:gd name="connsiteX3" fmla="*/ 29150 w 1203099"/>
                <a:gd name="connsiteY3" fmla="*/ 57301 h 2044161"/>
                <a:gd name="connsiteX4" fmla="*/ 203967 w 1203099"/>
                <a:gd name="connsiteY4" fmla="*/ 0 h 2044161"/>
                <a:gd name="connsiteX5" fmla="*/ 202216 w 1203099"/>
                <a:gd name="connsiteY5" fmla="*/ 3139 h 2044161"/>
                <a:gd name="connsiteX6" fmla="*/ 405205 w 1203099"/>
                <a:gd name="connsiteY6" fmla="*/ 296562 h 2044161"/>
                <a:gd name="connsiteX7" fmla="*/ 458163 w 1203099"/>
                <a:gd name="connsiteY7" fmla="*/ 367172 h 2044161"/>
                <a:gd name="connsiteX8" fmla="*/ 514651 w 1203099"/>
                <a:gd name="connsiteY8" fmla="*/ 427191 h 2044161"/>
                <a:gd name="connsiteX9" fmla="*/ 1023043 w 1203099"/>
                <a:gd name="connsiteY9" fmla="*/ 727283 h 2044161"/>
                <a:gd name="connsiteX10" fmla="*/ 1086592 w 1203099"/>
                <a:gd name="connsiteY10" fmla="*/ 773180 h 2044161"/>
                <a:gd name="connsiteX11" fmla="*/ 1111306 w 1203099"/>
                <a:gd name="connsiteY11" fmla="*/ 826137 h 2044161"/>
                <a:gd name="connsiteX12" fmla="*/ 1111306 w 1203099"/>
                <a:gd name="connsiteY12" fmla="*/ 903808 h 2044161"/>
                <a:gd name="connsiteX13" fmla="*/ 1111306 w 1203099"/>
                <a:gd name="connsiteY13" fmla="*/ 999132 h 2044161"/>
                <a:gd name="connsiteX14" fmla="*/ 1125428 w 1203099"/>
                <a:gd name="connsiteY14" fmla="*/ 1182718 h 2044161"/>
                <a:gd name="connsiteX15" fmla="*/ 1203099 w 1203099"/>
                <a:gd name="connsiteY15" fmla="*/ 1941776 h 2044161"/>
                <a:gd name="connsiteX16" fmla="*/ 1023043 w 1203099"/>
                <a:gd name="connsiteY16" fmla="*/ 2044161 h 2044161"/>
                <a:gd name="connsiteX17" fmla="*/ 673523 w 1203099"/>
                <a:gd name="connsiteY17" fmla="*/ 1278042 h 2044161"/>
                <a:gd name="connsiteX18" fmla="*/ 740603 w 1203099"/>
                <a:gd name="connsiteY18" fmla="*/ 1154474 h 2044161"/>
                <a:gd name="connsiteX19" fmla="*/ 617035 w 1203099"/>
                <a:gd name="connsiteY19" fmla="*/ 850851 h 2044161"/>
                <a:gd name="connsiteX20" fmla="*/ 592322 w 1203099"/>
                <a:gd name="connsiteY20" fmla="*/ 808485 h 2044161"/>
                <a:gd name="connsiteX21" fmla="*/ 200436 w 1203099"/>
                <a:gd name="connsiteY21" fmla="*/ 529575 h 2044161"/>
                <a:gd name="connsiteX22" fmla="*/ 87460 w 1203099"/>
                <a:gd name="connsiteY22" fmla="*/ 483679 h 2044161"/>
                <a:gd name="connsiteX0" fmla="*/ 62429 w 1178068"/>
                <a:gd name="connsiteY0" fmla="*/ 483679 h 2044161"/>
                <a:gd name="connsiteX1" fmla="*/ 154222 w 1178068"/>
                <a:gd name="connsiteY1" fmla="*/ 444843 h 2044161"/>
                <a:gd name="connsiteX2" fmla="*/ 4119 w 1178068"/>
                <a:gd name="connsiteY2" fmla="*/ 57301 h 2044161"/>
                <a:gd name="connsiteX3" fmla="*/ 178936 w 1178068"/>
                <a:gd name="connsiteY3" fmla="*/ 0 h 2044161"/>
                <a:gd name="connsiteX4" fmla="*/ 177185 w 1178068"/>
                <a:gd name="connsiteY4" fmla="*/ 3139 h 2044161"/>
                <a:gd name="connsiteX5" fmla="*/ 380174 w 1178068"/>
                <a:gd name="connsiteY5" fmla="*/ 296562 h 2044161"/>
                <a:gd name="connsiteX6" fmla="*/ 433132 w 1178068"/>
                <a:gd name="connsiteY6" fmla="*/ 367172 h 2044161"/>
                <a:gd name="connsiteX7" fmla="*/ 489620 w 1178068"/>
                <a:gd name="connsiteY7" fmla="*/ 427191 h 2044161"/>
                <a:gd name="connsiteX8" fmla="*/ 998012 w 1178068"/>
                <a:gd name="connsiteY8" fmla="*/ 727283 h 2044161"/>
                <a:gd name="connsiteX9" fmla="*/ 1061561 w 1178068"/>
                <a:gd name="connsiteY9" fmla="*/ 773180 h 2044161"/>
                <a:gd name="connsiteX10" fmla="*/ 1086275 w 1178068"/>
                <a:gd name="connsiteY10" fmla="*/ 826137 h 2044161"/>
                <a:gd name="connsiteX11" fmla="*/ 1086275 w 1178068"/>
                <a:gd name="connsiteY11" fmla="*/ 903808 h 2044161"/>
                <a:gd name="connsiteX12" fmla="*/ 1086275 w 1178068"/>
                <a:gd name="connsiteY12" fmla="*/ 999132 h 2044161"/>
                <a:gd name="connsiteX13" fmla="*/ 1100397 w 1178068"/>
                <a:gd name="connsiteY13" fmla="*/ 1182718 h 2044161"/>
                <a:gd name="connsiteX14" fmla="*/ 1178068 w 1178068"/>
                <a:gd name="connsiteY14" fmla="*/ 1941776 h 2044161"/>
                <a:gd name="connsiteX15" fmla="*/ 998012 w 1178068"/>
                <a:gd name="connsiteY15" fmla="*/ 2044161 h 2044161"/>
                <a:gd name="connsiteX16" fmla="*/ 648492 w 1178068"/>
                <a:gd name="connsiteY16" fmla="*/ 1278042 h 2044161"/>
                <a:gd name="connsiteX17" fmla="*/ 715572 w 1178068"/>
                <a:gd name="connsiteY17" fmla="*/ 1154474 h 2044161"/>
                <a:gd name="connsiteX18" fmla="*/ 592004 w 1178068"/>
                <a:gd name="connsiteY18" fmla="*/ 850851 h 2044161"/>
                <a:gd name="connsiteX19" fmla="*/ 567291 w 1178068"/>
                <a:gd name="connsiteY19" fmla="*/ 808485 h 2044161"/>
                <a:gd name="connsiteX20" fmla="*/ 175405 w 1178068"/>
                <a:gd name="connsiteY20" fmla="*/ 529575 h 2044161"/>
                <a:gd name="connsiteX21" fmla="*/ 62429 w 1178068"/>
                <a:gd name="connsiteY21" fmla="*/ 483679 h 2044161"/>
                <a:gd name="connsiteX0" fmla="*/ 62429 w 1178068"/>
                <a:gd name="connsiteY0" fmla="*/ 483679 h 2044161"/>
                <a:gd name="connsiteX1" fmla="*/ 154222 w 1178068"/>
                <a:gd name="connsiteY1" fmla="*/ 444843 h 2044161"/>
                <a:gd name="connsiteX2" fmla="*/ 4119 w 1178068"/>
                <a:gd name="connsiteY2" fmla="*/ 65216 h 2044161"/>
                <a:gd name="connsiteX3" fmla="*/ 178936 w 1178068"/>
                <a:gd name="connsiteY3" fmla="*/ 0 h 2044161"/>
                <a:gd name="connsiteX4" fmla="*/ 177185 w 1178068"/>
                <a:gd name="connsiteY4" fmla="*/ 3139 h 2044161"/>
                <a:gd name="connsiteX5" fmla="*/ 380174 w 1178068"/>
                <a:gd name="connsiteY5" fmla="*/ 296562 h 2044161"/>
                <a:gd name="connsiteX6" fmla="*/ 433132 w 1178068"/>
                <a:gd name="connsiteY6" fmla="*/ 367172 h 2044161"/>
                <a:gd name="connsiteX7" fmla="*/ 489620 w 1178068"/>
                <a:gd name="connsiteY7" fmla="*/ 427191 h 2044161"/>
                <a:gd name="connsiteX8" fmla="*/ 998012 w 1178068"/>
                <a:gd name="connsiteY8" fmla="*/ 727283 h 2044161"/>
                <a:gd name="connsiteX9" fmla="*/ 1061561 w 1178068"/>
                <a:gd name="connsiteY9" fmla="*/ 773180 h 2044161"/>
                <a:gd name="connsiteX10" fmla="*/ 1086275 w 1178068"/>
                <a:gd name="connsiteY10" fmla="*/ 826137 h 2044161"/>
                <a:gd name="connsiteX11" fmla="*/ 1086275 w 1178068"/>
                <a:gd name="connsiteY11" fmla="*/ 903808 h 2044161"/>
                <a:gd name="connsiteX12" fmla="*/ 1086275 w 1178068"/>
                <a:gd name="connsiteY12" fmla="*/ 999132 h 2044161"/>
                <a:gd name="connsiteX13" fmla="*/ 1100397 w 1178068"/>
                <a:gd name="connsiteY13" fmla="*/ 1182718 h 2044161"/>
                <a:gd name="connsiteX14" fmla="*/ 1178068 w 1178068"/>
                <a:gd name="connsiteY14" fmla="*/ 1941776 h 2044161"/>
                <a:gd name="connsiteX15" fmla="*/ 998012 w 1178068"/>
                <a:gd name="connsiteY15" fmla="*/ 2044161 h 2044161"/>
                <a:gd name="connsiteX16" fmla="*/ 648492 w 1178068"/>
                <a:gd name="connsiteY16" fmla="*/ 1278042 h 2044161"/>
                <a:gd name="connsiteX17" fmla="*/ 715572 w 1178068"/>
                <a:gd name="connsiteY17" fmla="*/ 1154474 h 2044161"/>
                <a:gd name="connsiteX18" fmla="*/ 592004 w 1178068"/>
                <a:gd name="connsiteY18" fmla="*/ 850851 h 2044161"/>
                <a:gd name="connsiteX19" fmla="*/ 567291 w 1178068"/>
                <a:gd name="connsiteY19" fmla="*/ 808485 h 2044161"/>
                <a:gd name="connsiteX20" fmla="*/ 175405 w 1178068"/>
                <a:gd name="connsiteY20" fmla="*/ 529575 h 2044161"/>
                <a:gd name="connsiteX21" fmla="*/ 62429 w 1178068"/>
                <a:gd name="connsiteY21" fmla="*/ 483679 h 2044161"/>
                <a:gd name="connsiteX0" fmla="*/ 83146 w 1198785"/>
                <a:gd name="connsiteY0" fmla="*/ 483679 h 2044161"/>
                <a:gd name="connsiteX1" fmla="*/ 174939 w 1198785"/>
                <a:gd name="connsiteY1" fmla="*/ 444843 h 2044161"/>
                <a:gd name="connsiteX2" fmla="*/ 24836 w 1198785"/>
                <a:gd name="connsiteY2" fmla="*/ 65216 h 2044161"/>
                <a:gd name="connsiteX3" fmla="*/ 29136 w 1198785"/>
                <a:gd name="connsiteY3" fmla="*/ 66287 h 2044161"/>
                <a:gd name="connsiteX4" fmla="*/ 199653 w 1198785"/>
                <a:gd name="connsiteY4" fmla="*/ 0 h 2044161"/>
                <a:gd name="connsiteX5" fmla="*/ 197902 w 1198785"/>
                <a:gd name="connsiteY5" fmla="*/ 3139 h 2044161"/>
                <a:gd name="connsiteX6" fmla="*/ 400891 w 1198785"/>
                <a:gd name="connsiteY6" fmla="*/ 296562 h 2044161"/>
                <a:gd name="connsiteX7" fmla="*/ 453849 w 1198785"/>
                <a:gd name="connsiteY7" fmla="*/ 367172 h 2044161"/>
                <a:gd name="connsiteX8" fmla="*/ 510337 w 1198785"/>
                <a:gd name="connsiteY8" fmla="*/ 427191 h 2044161"/>
                <a:gd name="connsiteX9" fmla="*/ 1018729 w 1198785"/>
                <a:gd name="connsiteY9" fmla="*/ 727283 h 2044161"/>
                <a:gd name="connsiteX10" fmla="*/ 1082278 w 1198785"/>
                <a:gd name="connsiteY10" fmla="*/ 773180 h 2044161"/>
                <a:gd name="connsiteX11" fmla="*/ 1106992 w 1198785"/>
                <a:gd name="connsiteY11" fmla="*/ 826137 h 2044161"/>
                <a:gd name="connsiteX12" fmla="*/ 1106992 w 1198785"/>
                <a:gd name="connsiteY12" fmla="*/ 903808 h 2044161"/>
                <a:gd name="connsiteX13" fmla="*/ 1106992 w 1198785"/>
                <a:gd name="connsiteY13" fmla="*/ 999132 h 2044161"/>
                <a:gd name="connsiteX14" fmla="*/ 1121114 w 1198785"/>
                <a:gd name="connsiteY14" fmla="*/ 1182718 h 2044161"/>
                <a:gd name="connsiteX15" fmla="*/ 1198785 w 1198785"/>
                <a:gd name="connsiteY15" fmla="*/ 1941776 h 2044161"/>
                <a:gd name="connsiteX16" fmla="*/ 1018729 w 1198785"/>
                <a:gd name="connsiteY16" fmla="*/ 2044161 h 2044161"/>
                <a:gd name="connsiteX17" fmla="*/ 669209 w 1198785"/>
                <a:gd name="connsiteY17" fmla="*/ 1278042 h 2044161"/>
                <a:gd name="connsiteX18" fmla="*/ 736289 w 1198785"/>
                <a:gd name="connsiteY18" fmla="*/ 1154474 h 2044161"/>
                <a:gd name="connsiteX19" fmla="*/ 612721 w 1198785"/>
                <a:gd name="connsiteY19" fmla="*/ 850851 h 2044161"/>
                <a:gd name="connsiteX20" fmla="*/ 588008 w 1198785"/>
                <a:gd name="connsiteY20" fmla="*/ 808485 h 2044161"/>
                <a:gd name="connsiteX21" fmla="*/ 196122 w 1198785"/>
                <a:gd name="connsiteY21" fmla="*/ 529575 h 2044161"/>
                <a:gd name="connsiteX22" fmla="*/ 83146 w 1198785"/>
                <a:gd name="connsiteY22" fmla="*/ 483679 h 2044161"/>
                <a:gd name="connsiteX0" fmla="*/ 83146 w 1198785"/>
                <a:gd name="connsiteY0" fmla="*/ 483679 h 2044161"/>
                <a:gd name="connsiteX1" fmla="*/ 174939 w 1198785"/>
                <a:gd name="connsiteY1" fmla="*/ 444843 h 2044161"/>
                <a:gd name="connsiteX2" fmla="*/ 24836 w 1198785"/>
                <a:gd name="connsiteY2" fmla="*/ 65216 h 2044161"/>
                <a:gd name="connsiteX3" fmla="*/ 29136 w 1198785"/>
                <a:gd name="connsiteY3" fmla="*/ 66287 h 2044161"/>
                <a:gd name="connsiteX4" fmla="*/ 199653 w 1198785"/>
                <a:gd name="connsiteY4" fmla="*/ 0 h 2044161"/>
                <a:gd name="connsiteX5" fmla="*/ 197902 w 1198785"/>
                <a:gd name="connsiteY5" fmla="*/ 3139 h 2044161"/>
                <a:gd name="connsiteX6" fmla="*/ 400891 w 1198785"/>
                <a:gd name="connsiteY6" fmla="*/ 296562 h 2044161"/>
                <a:gd name="connsiteX7" fmla="*/ 453849 w 1198785"/>
                <a:gd name="connsiteY7" fmla="*/ 367172 h 2044161"/>
                <a:gd name="connsiteX8" fmla="*/ 510337 w 1198785"/>
                <a:gd name="connsiteY8" fmla="*/ 427191 h 2044161"/>
                <a:gd name="connsiteX9" fmla="*/ 1018729 w 1198785"/>
                <a:gd name="connsiteY9" fmla="*/ 727283 h 2044161"/>
                <a:gd name="connsiteX10" fmla="*/ 1082278 w 1198785"/>
                <a:gd name="connsiteY10" fmla="*/ 773180 h 2044161"/>
                <a:gd name="connsiteX11" fmla="*/ 1106992 w 1198785"/>
                <a:gd name="connsiteY11" fmla="*/ 826137 h 2044161"/>
                <a:gd name="connsiteX12" fmla="*/ 1106992 w 1198785"/>
                <a:gd name="connsiteY12" fmla="*/ 903808 h 2044161"/>
                <a:gd name="connsiteX13" fmla="*/ 1106992 w 1198785"/>
                <a:gd name="connsiteY13" fmla="*/ 999132 h 2044161"/>
                <a:gd name="connsiteX14" fmla="*/ 1121114 w 1198785"/>
                <a:gd name="connsiteY14" fmla="*/ 1182718 h 2044161"/>
                <a:gd name="connsiteX15" fmla="*/ 1198785 w 1198785"/>
                <a:gd name="connsiteY15" fmla="*/ 1941776 h 2044161"/>
                <a:gd name="connsiteX16" fmla="*/ 1018729 w 1198785"/>
                <a:gd name="connsiteY16" fmla="*/ 2044161 h 2044161"/>
                <a:gd name="connsiteX17" fmla="*/ 669209 w 1198785"/>
                <a:gd name="connsiteY17" fmla="*/ 1278042 h 2044161"/>
                <a:gd name="connsiteX18" fmla="*/ 736289 w 1198785"/>
                <a:gd name="connsiteY18" fmla="*/ 1154474 h 2044161"/>
                <a:gd name="connsiteX19" fmla="*/ 612721 w 1198785"/>
                <a:gd name="connsiteY19" fmla="*/ 850851 h 2044161"/>
                <a:gd name="connsiteX20" fmla="*/ 588008 w 1198785"/>
                <a:gd name="connsiteY20" fmla="*/ 808485 h 2044161"/>
                <a:gd name="connsiteX21" fmla="*/ 196122 w 1198785"/>
                <a:gd name="connsiteY21" fmla="*/ 529575 h 2044161"/>
                <a:gd name="connsiteX22" fmla="*/ 83146 w 1198785"/>
                <a:gd name="connsiteY22" fmla="*/ 483679 h 2044161"/>
                <a:gd name="connsiteX0" fmla="*/ 83146 w 1198785"/>
                <a:gd name="connsiteY0" fmla="*/ 483679 h 2044161"/>
                <a:gd name="connsiteX1" fmla="*/ 174939 w 1198785"/>
                <a:gd name="connsiteY1" fmla="*/ 444843 h 2044161"/>
                <a:gd name="connsiteX2" fmla="*/ 24836 w 1198785"/>
                <a:gd name="connsiteY2" fmla="*/ 65216 h 2044161"/>
                <a:gd name="connsiteX3" fmla="*/ 29136 w 1198785"/>
                <a:gd name="connsiteY3" fmla="*/ 66287 h 2044161"/>
                <a:gd name="connsiteX4" fmla="*/ 199653 w 1198785"/>
                <a:gd name="connsiteY4" fmla="*/ 0 h 2044161"/>
                <a:gd name="connsiteX5" fmla="*/ 197902 w 1198785"/>
                <a:gd name="connsiteY5" fmla="*/ 3139 h 2044161"/>
                <a:gd name="connsiteX6" fmla="*/ 400891 w 1198785"/>
                <a:gd name="connsiteY6" fmla="*/ 296562 h 2044161"/>
                <a:gd name="connsiteX7" fmla="*/ 453849 w 1198785"/>
                <a:gd name="connsiteY7" fmla="*/ 367172 h 2044161"/>
                <a:gd name="connsiteX8" fmla="*/ 510337 w 1198785"/>
                <a:gd name="connsiteY8" fmla="*/ 427191 h 2044161"/>
                <a:gd name="connsiteX9" fmla="*/ 1018729 w 1198785"/>
                <a:gd name="connsiteY9" fmla="*/ 727283 h 2044161"/>
                <a:gd name="connsiteX10" fmla="*/ 1082278 w 1198785"/>
                <a:gd name="connsiteY10" fmla="*/ 773180 h 2044161"/>
                <a:gd name="connsiteX11" fmla="*/ 1106992 w 1198785"/>
                <a:gd name="connsiteY11" fmla="*/ 826137 h 2044161"/>
                <a:gd name="connsiteX12" fmla="*/ 1106992 w 1198785"/>
                <a:gd name="connsiteY12" fmla="*/ 903808 h 2044161"/>
                <a:gd name="connsiteX13" fmla="*/ 1106992 w 1198785"/>
                <a:gd name="connsiteY13" fmla="*/ 999132 h 2044161"/>
                <a:gd name="connsiteX14" fmla="*/ 1121114 w 1198785"/>
                <a:gd name="connsiteY14" fmla="*/ 1182718 h 2044161"/>
                <a:gd name="connsiteX15" fmla="*/ 1198785 w 1198785"/>
                <a:gd name="connsiteY15" fmla="*/ 1941776 h 2044161"/>
                <a:gd name="connsiteX16" fmla="*/ 1018729 w 1198785"/>
                <a:gd name="connsiteY16" fmla="*/ 2044161 h 2044161"/>
                <a:gd name="connsiteX17" fmla="*/ 669209 w 1198785"/>
                <a:gd name="connsiteY17" fmla="*/ 1278042 h 2044161"/>
                <a:gd name="connsiteX18" fmla="*/ 736289 w 1198785"/>
                <a:gd name="connsiteY18" fmla="*/ 1154474 h 2044161"/>
                <a:gd name="connsiteX19" fmla="*/ 612721 w 1198785"/>
                <a:gd name="connsiteY19" fmla="*/ 850851 h 2044161"/>
                <a:gd name="connsiteX20" fmla="*/ 588008 w 1198785"/>
                <a:gd name="connsiteY20" fmla="*/ 808485 h 2044161"/>
                <a:gd name="connsiteX21" fmla="*/ 196122 w 1198785"/>
                <a:gd name="connsiteY21" fmla="*/ 529575 h 2044161"/>
                <a:gd name="connsiteX22" fmla="*/ 83146 w 1198785"/>
                <a:gd name="connsiteY22" fmla="*/ 483679 h 2044161"/>
                <a:gd name="connsiteX0" fmla="*/ 83146 w 1198785"/>
                <a:gd name="connsiteY0" fmla="*/ 483679 h 2044161"/>
                <a:gd name="connsiteX1" fmla="*/ 174939 w 1198785"/>
                <a:gd name="connsiteY1" fmla="*/ 444843 h 2044161"/>
                <a:gd name="connsiteX2" fmla="*/ 24836 w 1198785"/>
                <a:gd name="connsiteY2" fmla="*/ 65216 h 2044161"/>
                <a:gd name="connsiteX3" fmla="*/ 29136 w 1198785"/>
                <a:gd name="connsiteY3" fmla="*/ 66287 h 2044161"/>
                <a:gd name="connsiteX4" fmla="*/ 199653 w 1198785"/>
                <a:gd name="connsiteY4" fmla="*/ 0 h 2044161"/>
                <a:gd name="connsiteX5" fmla="*/ 197902 w 1198785"/>
                <a:gd name="connsiteY5" fmla="*/ 3139 h 2044161"/>
                <a:gd name="connsiteX6" fmla="*/ 400891 w 1198785"/>
                <a:gd name="connsiteY6" fmla="*/ 296562 h 2044161"/>
                <a:gd name="connsiteX7" fmla="*/ 453849 w 1198785"/>
                <a:gd name="connsiteY7" fmla="*/ 367172 h 2044161"/>
                <a:gd name="connsiteX8" fmla="*/ 510337 w 1198785"/>
                <a:gd name="connsiteY8" fmla="*/ 427191 h 2044161"/>
                <a:gd name="connsiteX9" fmla="*/ 1018729 w 1198785"/>
                <a:gd name="connsiteY9" fmla="*/ 727283 h 2044161"/>
                <a:gd name="connsiteX10" fmla="*/ 1082278 w 1198785"/>
                <a:gd name="connsiteY10" fmla="*/ 773180 h 2044161"/>
                <a:gd name="connsiteX11" fmla="*/ 1106992 w 1198785"/>
                <a:gd name="connsiteY11" fmla="*/ 826137 h 2044161"/>
                <a:gd name="connsiteX12" fmla="*/ 1106992 w 1198785"/>
                <a:gd name="connsiteY12" fmla="*/ 903808 h 2044161"/>
                <a:gd name="connsiteX13" fmla="*/ 1106992 w 1198785"/>
                <a:gd name="connsiteY13" fmla="*/ 999132 h 2044161"/>
                <a:gd name="connsiteX14" fmla="*/ 1121114 w 1198785"/>
                <a:gd name="connsiteY14" fmla="*/ 1182718 h 2044161"/>
                <a:gd name="connsiteX15" fmla="*/ 1198785 w 1198785"/>
                <a:gd name="connsiteY15" fmla="*/ 1941776 h 2044161"/>
                <a:gd name="connsiteX16" fmla="*/ 1018729 w 1198785"/>
                <a:gd name="connsiteY16" fmla="*/ 2044161 h 2044161"/>
                <a:gd name="connsiteX17" fmla="*/ 669209 w 1198785"/>
                <a:gd name="connsiteY17" fmla="*/ 1278042 h 2044161"/>
                <a:gd name="connsiteX18" fmla="*/ 736289 w 1198785"/>
                <a:gd name="connsiteY18" fmla="*/ 1154474 h 2044161"/>
                <a:gd name="connsiteX19" fmla="*/ 612721 w 1198785"/>
                <a:gd name="connsiteY19" fmla="*/ 850851 h 2044161"/>
                <a:gd name="connsiteX20" fmla="*/ 588008 w 1198785"/>
                <a:gd name="connsiteY20" fmla="*/ 808485 h 2044161"/>
                <a:gd name="connsiteX21" fmla="*/ 196122 w 1198785"/>
                <a:gd name="connsiteY21" fmla="*/ 529575 h 2044161"/>
                <a:gd name="connsiteX22" fmla="*/ 83146 w 1198785"/>
                <a:gd name="connsiteY22" fmla="*/ 483679 h 2044161"/>
                <a:gd name="connsiteX0" fmla="*/ 83146 w 1198785"/>
                <a:gd name="connsiteY0" fmla="*/ 483679 h 2044161"/>
                <a:gd name="connsiteX1" fmla="*/ 174939 w 1198785"/>
                <a:gd name="connsiteY1" fmla="*/ 444843 h 2044161"/>
                <a:gd name="connsiteX2" fmla="*/ 24836 w 1198785"/>
                <a:gd name="connsiteY2" fmla="*/ 65216 h 2044161"/>
                <a:gd name="connsiteX3" fmla="*/ 29136 w 1198785"/>
                <a:gd name="connsiteY3" fmla="*/ 66287 h 2044161"/>
                <a:gd name="connsiteX4" fmla="*/ 199653 w 1198785"/>
                <a:gd name="connsiteY4" fmla="*/ 0 h 2044161"/>
                <a:gd name="connsiteX5" fmla="*/ 197902 w 1198785"/>
                <a:gd name="connsiteY5" fmla="*/ 3139 h 2044161"/>
                <a:gd name="connsiteX6" fmla="*/ 400891 w 1198785"/>
                <a:gd name="connsiteY6" fmla="*/ 296562 h 2044161"/>
                <a:gd name="connsiteX7" fmla="*/ 453849 w 1198785"/>
                <a:gd name="connsiteY7" fmla="*/ 367172 h 2044161"/>
                <a:gd name="connsiteX8" fmla="*/ 510337 w 1198785"/>
                <a:gd name="connsiteY8" fmla="*/ 427191 h 2044161"/>
                <a:gd name="connsiteX9" fmla="*/ 1018729 w 1198785"/>
                <a:gd name="connsiteY9" fmla="*/ 727283 h 2044161"/>
                <a:gd name="connsiteX10" fmla="*/ 1082278 w 1198785"/>
                <a:gd name="connsiteY10" fmla="*/ 773180 h 2044161"/>
                <a:gd name="connsiteX11" fmla="*/ 1106992 w 1198785"/>
                <a:gd name="connsiteY11" fmla="*/ 826137 h 2044161"/>
                <a:gd name="connsiteX12" fmla="*/ 1106992 w 1198785"/>
                <a:gd name="connsiteY12" fmla="*/ 903808 h 2044161"/>
                <a:gd name="connsiteX13" fmla="*/ 1106992 w 1198785"/>
                <a:gd name="connsiteY13" fmla="*/ 999132 h 2044161"/>
                <a:gd name="connsiteX14" fmla="*/ 1121114 w 1198785"/>
                <a:gd name="connsiteY14" fmla="*/ 1182718 h 2044161"/>
                <a:gd name="connsiteX15" fmla="*/ 1198785 w 1198785"/>
                <a:gd name="connsiteY15" fmla="*/ 1941776 h 2044161"/>
                <a:gd name="connsiteX16" fmla="*/ 1018729 w 1198785"/>
                <a:gd name="connsiteY16" fmla="*/ 2044161 h 2044161"/>
                <a:gd name="connsiteX17" fmla="*/ 669209 w 1198785"/>
                <a:gd name="connsiteY17" fmla="*/ 1278042 h 2044161"/>
                <a:gd name="connsiteX18" fmla="*/ 736289 w 1198785"/>
                <a:gd name="connsiteY18" fmla="*/ 1154474 h 2044161"/>
                <a:gd name="connsiteX19" fmla="*/ 612721 w 1198785"/>
                <a:gd name="connsiteY19" fmla="*/ 850851 h 2044161"/>
                <a:gd name="connsiteX20" fmla="*/ 588008 w 1198785"/>
                <a:gd name="connsiteY20" fmla="*/ 808485 h 2044161"/>
                <a:gd name="connsiteX21" fmla="*/ 196122 w 1198785"/>
                <a:gd name="connsiteY21" fmla="*/ 529575 h 2044161"/>
                <a:gd name="connsiteX22" fmla="*/ 83146 w 1198785"/>
                <a:gd name="connsiteY22" fmla="*/ 483679 h 2044161"/>
                <a:gd name="connsiteX0" fmla="*/ 83146 w 1198785"/>
                <a:gd name="connsiteY0" fmla="*/ 483679 h 2044161"/>
                <a:gd name="connsiteX1" fmla="*/ 174939 w 1198785"/>
                <a:gd name="connsiteY1" fmla="*/ 444843 h 2044161"/>
                <a:gd name="connsiteX2" fmla="*/ 24836 w 1198785"/>
                <a:gd name="connsiteY2" fmla="*/ 65216 h 2044161"/>
                <a:gd name="connsiteX3" fmla="*/ 29136 w 1198785"/>
                <a:gd name="connsiteY3" fmla="*/ 66287 h 2044161"/>
                <a:gd name="connsiteX4" fmla="*/ 199653 w 1198785"/>
                <a:gd name="connsiteY4" fmla="*/ 0 h 2044161"/>
                <a:gd name="connsiteX5" fmla="*/ 197902 w 1198785"/>
                <a:gd name="connsiteY5" fmla="*/ 3139 h 2044161"/>
                <a:gd name="connsiteX6" fmla="*/ 400891 w 1198785"/>
                <a:gd name="connsiteY6" fmla="*/ 296562 h 2044161"/>
                <a:gd name="connsiteX7" fmla="*/ 453849 w 1198785"/>
                <a:gd name="connsiteY7" fmla="*/ 367172 h 2044161"/>
                <a:gd name="connsiteX8" fmla="*/ 510337 w 1198785"/>
                <a:gd name="connsiteY8" fmla="*/ 427191 h 2044161"/>
                <a:gd name="connsiteX9" fmla="*/ 1018729 w 1198785"/>
                <a:gd name="connsiteY9" fmla="*/ 727283 h 2044161"/>
                <a:gd name="connsiteX10" fmla="*/ 1082278 w 1198785"/>
                <a:gd name="connsiteY10" fmla="*/ 773180 h 2044161"/>
                <a:gd name="connsiteX11" fmla="*/ 1106992 w 1198785"/>
                <a:gd name="connsiteY11" fmla="*/ 826137 h 2044161"/>
                <a:gd name="connsiteX12" fmla="*/ 1106992 w 1198785"/>
                <a:gd name="connsiteY12" fmla="*/ 903808 h 2044161"/>
                <a:gd name="connsiteX13" fmla="*/ 1106992 w 1198785"/>
                <a:gd name="connsiteY13" fmla="*/ 999132 h 2044161"/>
                <a:gd name="connsiteX14" fmla="*/ 1121114 w 1198785"/>
                <a:gd name="connsiteY14" fmla="*/ 1182718 h 2044161"/>
                <a:gd name="connsiteX15" fmla="*/ 1198785 w 1198785"/>
                <a:gd name="connsiteY15" fmla="*/ 1941776 h 2044161"/>
                <a:gd name="connsiteX16" fmla="*/ 1018729 w 1198785"/>
                <a:gd name="connsiteY16" fmla="*/ 2044161 h 2044161"/>
                <a:gd name="connsiteX17" fmla="*/ 669209 w 1198785"/>
                <a:gd name="connsiteY17" fmla="*/ 1278042 h 2044161"/>
                <a:gd name="connsiteX18" fmla="*/ 736289 w 1198785"/>
                <a:gd name="connsiteY18" fmla="*/ 1154474 h 2044161"/>
                <a:gd name="connsiteX19" fmla="*/ 612721 w 1198785"/>
                <a:gd name="connsiteY19" fmla="*/ 850851 h 2044161"/>
                <a:gd name="connsiteX20" fmla="*/ 588008 w 1198785"/>
                <a:gd name="connsiteY20" fmla="*/ 808485 h 2044161"/>
                <a:gd name="connsiteX21" fmla="*/ 196122 w 1198785"/>
                <a:gd name="connsiteY21" fmla="*/ 529575 h 2044161"/>
                <a:gd name="connsiteX22" fmla="*/ 83146 w 1198785"/>
                <a:gd name="connsiteY22" fmla="*/ 483679 h 2044161"/>
                <a:gd name="connsiteX0" fmla="*/ 58310 w 1173949"/>
                <a:gd name="connsiteY0" fmla="*/ 492603 h 2053085"/>
                <a:gd name="connsiteX1" fmla="*/ 150103 w 1173949"/>
                <a:gd name="connsiteY1" fmla="*/ 453767 h 2053085"/>
                <a:gd name="connsiteX2" fmla="*/ 0 w 1173949"/>
                <a:gd name="connsiteY2" fmla="*/ 74140 h 2053085"/>
                <a:gd name="connsiteX3" fmla="*/ 174817 w 1173949"/>
                <a:gd name="connsiteY3" fmla="*/ 8924 h 2053085"/>
                <a:gd name="connsiteX4" fmla="*/ 173066 w 1173949"/>
                <a:gd name="connsiteY4" fmla="*/ 12063 h 2053085"/>
                <a:gd name="connsiteX5" fmla="*/ 376055 w 1173949"/>
                <a:gd name="connsiteY5" fmla="*/ 305486 h 2053085"/>
                <a:gd name="connsiteX6" fmla="*/ 429013 w 1173949"/>
                <a:gd name="connsiteY6" fmla="*/ 376096 h 2053085"/>
                <a:gd name="connsiteX7" fmla="*/ 485501 w 1173949"/>
                <a:gd name="connsiteY7" fmla="*/ 436115 h 2053085"/>
                <a:gd name="connsiteX8" fmla="*/ 993893 w 1173949"/>
                <a:gd name="connsiteY8" fmla="*/ 736207 h 2053085"/>
                <a:gd name="connsiteX9" fmla="*/ 1057442 w 1173949"/>
                <a:gd name="connsiteY9" fmla="*/ 782104 h 2053085"/>
                <a:gd name="connsiteX10" fmla="*/ 1082156 w 1173949"/>
                <a:gd name="connsiteY10" fmla="*/ 835061 h 2053085"/>
                <a:gd name="connsiteX11" fmla="*/ 1082156 w 1173949"/>
                <a:gd name="connsiteY11" fmla="*/ 912732 h 2053085"/>
                <a:gd name="connsiteX12" fmla="*/ 1082156 w 1173949"/>
                <a:gd name="connsiteY12" fmla="*/ 1008056 h 2053085"/>
                <a:gd name="connsiteX13" fmla="*/ 1096278 w 1173949"/>
                <a:gd name="connsiteY13" fmla="*/ 1191642 h 2053085"/>
                <a:gd name="connsiteX14" fmla="*/ 1173949 w 1173949"/>
                <a:gd name="connsiteY14" fmla="*/ 1950700 h 2053085"/>
                <a:gd name="connsiteX15" fmla="*/ 993893 w 1173949"/>
                <a:gd name="connsiteY15" fmla="*/ 2053085 h 2053085"/>
                <a:gd name="connsiteX16" fmla="*/ 644373 w 1173949"/>
                <a:gd name="connsiteY16" fmla="*/ 1286966 h 2053085"/>
                <a:gd name="connsiteX17" fmla="*/ 711453 w 1173949"/>
                <a:gd name="connsiteY17" fmla="*/ 1163398 h 2053085"/>
                <a:gd name="connsiteX18" fmla="*/ 587885 w 1173949"/>
                <a:gd name="connsiteY18" fmla="*/ 859775 h 2053085"/>
                <a:gd name="connsiteX19" fmla="*/ 563172 w 1173949"/>
                <a:gd name="connsiteY19" fmla="*/ 817409 h 2053085"/>
                <a:gd name="connsiteX20" fmla="*/ 171286 w 1173949"/>
                <a:gd name="connsiteY20" fmla="*/ 538499 h 2053085"/>
                <a:gd name="connsiteX21" fmla="*/ 58310 w 1173949"/>
                <a:gd name="connsiteY21" fmla="*/ 492603 h 2053085"/>
                <a:gd name="connsiteX0" fmla="*/ 62429 w 1178068"/>
                <a:gd name="connsiteY0" fmla="*/ 492603 h 2053085"/>
                <a:gd name="connsiteX1" fmla="*/ 154222 w 1178068"/>
                <a:gd name="connsiteY1" fmla="*/ 453767 h 2053085"/>
                <a:gd name="connsiteX2" fmla="*/ 4119 w 1178068"/>
                <a:gd name="connsiteY2" fmla="*/ 74140 h 2053085"/>
                <a:gd name="connsiteX3" fmla="*/ 178936 w 1178068"/>
                <a:gd name="connsiteY3" fmla="*/ 8924 h 2053085"/>
                <a:gd name="connsiteX4" fmla="*/ 177185 w 1178068"/>
                <a:gd name="connsiteY4" fmla="*/ 12063 h 2053085"/>
                <a:gd name="connsiteX5" fmla="*/ 380174 w 1178068"/>
                <a:gd name="connsiteY5" fmla="*/ 305486 h 2053085"/>
                <a:gd name="connsiteX6" fmla="*/ 433132 w 1178068"/>
                <a:gd name="connsiteY6" fmla="*/ 376096 h 2053085"/>
                <a:gd name="connsiteX7" fmla="*/ 489620 w 1178068"/>
                <a:gd name="connsiteY7" fmla="*/ 436115 h 2053085"/>
                <a:gd name="connsiteX8" fmla="*/ 998012 w 1178068"/>
                <a:gd name="connsiteY8" fmla="*/ 736207 h 2053085"/>
                <a:gd name="connsiteX9" fmla="*/ 1061561 w 1178068"/>
                <a:gd name="connsiteY9" fmla="*/ 782104 h 2053085"/>
                <a:gd name="connsiteX10" fmla="*/ 1086275 w 1178068"/>
                <a:gd name="connsiteY10" fmla="*/ 835061 h 2053085"/>
                <a:gd name="connsiteX11" fmla="*/ 1086275 w 1178068"/>
                <a:gd name="connsiteY11" fmla="*/ 912732 h 2053085"/>
                <a:gd name="connsiteX12" fmla="*/ 1086275 w 1178068"/>
                <a:gd name="connsiteY12" fmla="*/ 1008056 h 2053085"/>
                <a:gd name="connsiteX13" fmla="*/ 1100397 w 1178068"/>
                <a:gd name="connsiteY13" fmla="*/ 1191642 h 2053085"/>
                <a:gd name="connsiteX14" fmla="*/ 1178068 w 1178068"/>
                <a:gd name="connsiteY14" fmla="*/ 1950700 h 2053085"/>
                <a:gd name="connsiteX15" fmla="*/ 998012 w 1178068"/>
                <a:gd name="connsiteY15" fmla="*/ 2053085 h 2053085"/>
                <a:gd name="connsiteX16" fmla="*/ 648492 w 1178068"/>
                <a:gd name="connsiteY16" fmla="*/ 1286966 h 2053085"/>
                <a:gd name="connsiteX17" fmla="*/ 715572 w 1178068"/>
                <a:gd name="connsiteY17" fmla="*/ 1163398 h 2053085"/>
                <a:gd name="connsiteX18" fmla="*/ 592004 w 1178068"/>
                <a:gd name="connsiteY18" fmla="*/ 859775 h 2053085"/>
                <a:gd name="connsiteX19" fmla="*/ 567291 w 1178068"/>
                <a:gd name="connsiteY19" fmla="*/ 817409 h 2053085"/>
                <a:gd name="connsiteX20" fmla="*/ 175405 w 1178068"/>
                <a:gd name="connsiteY20" fmla="*/ 538499 h 2053085"/>
                <a:gd name="connsiteX21" fmla="*/ 62429 w 1178068"/>
                <a:gd name="connsiteY21" fmla="*/ 492603 h 2053085"/>
                <a:gd name="connsiteX0" fmla="*/ 62429 w 1178068"/>
                <a:gd name="connsiteY0" fmla="*/ 483679 h 2044161"/>
                <a:gd name="connsiteX1" fmla="*/ 154222 w 1178068"/>
                <a:gd name="connsiteY1" fmla="*/ 444843 h 2044161"/>
                <a:gd name="connsiteX2" fmla="*/ 4119 w 1178068"/>
                <a:gd name="connsiteY2" fmla="*/ 65216 h 2044161"/>
                <a:gd name="connsiteX3" fmla="*/ 178936 w 1178068"/>
                <a:gd name="connsiteY3" fmla="*/ 0 h 2044161"/>
                <a:gd name="connsiteX4" fmla="*/ 177185 w 1178068"/>
                <a:gd name="connsiteY4" fmla="*/ 3139 h 2044161"/>
                <a:gd name="connsiteX5" fmla="*/ 380174 w 1178068"/>
                <a:gd name="connsiteY5" fmla="*/ 296562 h 2044161"/>
                <a:gd name="connsiteX6" fmla="*/ 433132 w 1178068"/>
                <a:gd name="connsiteY6" fmla="*/ 367172 h 2044161"/>
                <a:gd name="connsiteX7" fmla="*/ 489620 w 1178068"/>
                <a:gd name="connsiteY7" fmla="*/ 427191 h 2044161"/>
                <a:gd name="connsiteX8" fmla="*/ 998012 w 1178068"/>
                <a:gd name="connsiteY8" fmla="*/ 727283 h 2044161"/>
                <a:gd name="connsiteX9" fmla="*/ 1061561 w 1178068"/>
                <a:gd name="connsiteY9" fmla="*/ 773180 h 2044161"/>
                <a:gd name="connsiteX10" fmla="*/ 1086275 w 1178068"/>
                <a:gd name="connsiteY10" fmla="*/ 826137 h 2044161"/>
                <a:gd name="connsiteX11" fmla="*/ 1086275 w 1178068"/>
                <a:gd name="connsiteY11" fmla="*/ 903808 h 2044161"/>
                <a:gd name="connsiteX12" fmla="*/ 1086275 w 1178068"/>
                <a:gd name="connsiteY12" fmla="*/ 999132 h 2044161"/>
                <a:gd name="connsiteX13" fmla="*/ 1100397 w 1178068"/>
                <a:gd name="connsiteY13" fmla="*/ 1182718 h 2044161"/>
                <a:gd name="connsiteX14" fmla="*/ 1178068 w 1178068"/>
                <a:gd name="connsiteY14" fmla="*/ 1941776 h 2044161"/>
                <a:gd name="connsiteX15" fmla="*/ 998012 w 1178068"/>
                <a:gd name="connsiteY15" fmla="*/ 2044161 h 2044161"/>
                <a:gd name="connsiteX16" fmla="*/ 648492 w 1178068"/>
                <a:gd name="connsiteY16" fmla="*/ 1278042 h 2044161"/>
                <a:gd name="connsiteX17" fmla="*/ 715572 w 1178068"/>
                <a:gd name="connsiteY17" fmla="*/ 1154474 h 2044161"/>
                <a:gd name="connsiteX18" fmla="*/ 592004 w 1178068"/>
                <a:gd name="connsiteY18" fmla="*/ 850851 h 2044161"/>
                <a:gd name="connsiteX19" fmla="*/ 567291 w 1178068"/>
                <a:gd name="connsiteY19" fmla="*/ 808485 h 2044161"/>
                <a:gd name="connsiteX20" fmla="*/ 175405 w 1178068"/>
                <a:gd name="connsiteY20" fmla="*/ 529575 h 2044161"/>
                <a:gd name="connsiteX21" fmla="*/ 62429 w 1178068"/>
                <a:gd name="connsiteY21" fmla="*/ 483679 h 2044161"/>
                <a:gd name="connsiteX0" fmla="*/ 58310 w 1173949"/>
                <a:gd name="connsiteY0" fmla="*/ 483679 h 2044161"/>
                <a:gd name="connsiteX1" fmla="*/ 150103 w 1173949"/>
                <a:gd name="connsiteY1" fmla="*/ 444843 h 2044161"/>
                <a:gd name="connsiteX2" fmla="*/ 0 w 1173949"/>
                <a:gd name="connsiteY2" fmla="*/ 65216 h 2044161"/>
                <a:gd name="connsiteX3" fmla="*/ 174817 w 1173949"/>
                <a:gd name="connsiteY3" fmla="*/ 0 h 2044161"/>
                <a:gd name="connsiteX4" fmla="*/ 173066 w 1173949"/>
                <a:gd name="connsiteY4" fmla="*/ 3139 h 2044161"/>
                <a:gd name="connsiteX5" fmla="*/ 376055 w 1173949"/>
                <a:gd name="connsiteY5" fmla="*/ 296562 h 2044161"/>
                <a:gd name="connsiteX6" fmla="*/ 429013 w 1173949"/>
                <a:gd name="connsiteY6" fmla="*/ 367172 h 2044161"/>
                <a:gd name="connsiteX7" fmla="*/ 485501 w 1173949"/>
                <a:gd name="connsiteY7" fmla="*/ 427191 h 2044161"/>
                <a:gd name="connsiteX8" fmla="*/ 993893 w 1173949"/>
                <a:gd name="connsiteY8" fmla="*/ 727283 h 2044161"/>
                <a:gd name="connsiteX9" fmla="*/ 1057442 w 1173949"/>
                <a:gd name="connsiteY9" fmla="*/ 773180 h 2044161"/>
                <a:gd name="connsiteX10" fmla="*/ 1082156 w 1173949"/>
                <a:gd name="connsiteY10" fmla="*/ 826137 h 2044161"/>
                <a:gd name="connsiteX11" fmla="*/ 1082156 w 1173949"/>
                <a:gd name="connsiteY11" fmla="*/ 903808 h 2044161"/>
                <a:gd name="connsiteX12" fmla="*/ 1082156 w 1173949"/>
                <a:gd name="connsiteY12" fmla="*/ 999132 h 2044161"/>
                <a:gd name="connsiteX13" fmla="*/ 1096278 w 1173949"/>
                <a:gd name="connsiteY13" fmla="*/ 1182718 h 2044161"/>
                <a:gd name="connsiteX14" fmla="*/ 1173949 w 1173949"/>
                <a:gd name="connsiteY14" fmla="*/ 1941776 h 2044161"/>
                <a:gd name="connsiteX15" fmla="*/ 993893 w 1173949"/>
                <a:gd name="connsiteY15" fmla="*/ 2044161 h 2044161"/>
                <a:gd name="connsiteX16" fmla="*/ 644373 w 1173949"/>
                <a:gd name="connsiteY16" fmla="*/ 1278042 h 2044161"/>
                <a:gd name="connsiteX17" fmla="*/ 711453 w 1173949"/>
                <a:gd name="connsiteY17" fmla="*/ 1154474 h 2044161"/>
                <a:gd name="connsiteX18" fmla="*/ 587885 w 1173949"/>
                <a:gd name="connsiteY18" fmla="*/ 850851 h 2044161"/>
                <a:gd name="connsiteX19" fmla="*/ 563172 w 1173949"/>
                <a:gd name="connsiteY19" fmla="*/ 808485 h 2044161"/>
                <a:gd name="connsiteX20" fmla="*/ 171286 w 1173949"/>
                <a:gd name="connsiteY20" fmla="*/ 529575 h 2044161"/>
                <a:gd name="connsiteX21" fmla="*/ 58310 w 1173949"/>
                <a:gd name="connsiteY21" fmla="*/ 483679 h 2044161"/>
                <a:gd name="connsiteX0" fmla="*/ 58310 w 1173949"/>
                <a:gd name="connsiteY0" fmla="*/ 483679 h 2044161"/>
                <a:gd name="connsiteX1" fmla="*/ 150103 w 1173949"/>
                <a:gd name="connsiteY1" fmla="*/ 444843 h 2044161"/>
                <a:gd name="connsiteX2" fmla="*/ 0 w 1173949"/>
                <a:gd name="connsiteY2" fmla="*/ 73131 h 2044161"/>
                <a:gd name="connsiteX3" fmla="*/ 174817 w 1173949"/>
                <a:gd name="connsiteY3" fmla="*/ 0 h 2044161"/>
                <a:gd name="connsiteX4" fmla="*/ 173066 w 1173949"/>
                <a:gd name="connsiteY4" fmla="*/ 3139 h 2044161"/>
                <a:gd name="connsiteX5" fmla="*/ 376055 w 1173949"/>
                <a:gd name="connsiteY5" fmla="*/ 296562 h 2044161"/>
                <a:gd name="connsiteX6" fmla="*/ 429013 w 1173949"/>
                <a:gd name="connsiteY6" fmla="*/ 367172 h 2044161"/>
                <a:gd name="connsiteX7" fmla="*/ 485501 w 1173949"/>
                <a:gd name="connsiteY7" fmla="*/ 427191 h 2044161"/>
                <a:gd name="connsiteX8" fmla="*/ 993893 w 1173949"/>
                <a:gd name="connsiteY8" fmla="*/ 727283 h 2044161"/>
                <a:gd name="connsiteX9" fmla="*/ 1057442 w 1173949"/>
                <a:gd name="connsiteY9" fmla="*/ 773180 h 2044161"/>
                <a:gd name="connsiteX10" fmla="*/ 1082156 w 1173949"/>
                <a:gd name="connsiteY10" fmla="*/ 826137 h 2044161"/>
                <a:gd name="connsiteX11" fmla="*/ 1082156 w 1173949"/>
                <a:gd name="connsiteY11" fmla="*/ 903808 h 2044161"/>
                <a:gd name="connsiteX12" fmla="*/ 1082156 w 1173949"/>
                <a:gd name="connsiteY12" fmla="*/ 999132 h 2044161"/>
                <a:gd name="connsiteX13" fmla="*/ 1096278 w 1173949"/>
                <a:gd name="connsiteY13" fmla="*/ 1182718 h 2044161"/>
                <a:gd name="connsiteX14" fmla="*/ 1173949 w 1173949"/>
                <a:gd name="connsiteY14" fmla="*/ 1941776 h 2044161"/>
                <a:gd name="connsiteX15" fmla="*/ 993893 w 1173949"/>
                <a:gd name="connsiteY15" fmla="*/ 2044161 h 2044161"/>
                <a:gd name="connsiteX16" fmla="*/ 644373 w 1173949"/>
                <a:gd name="connsiteY16" fmla="*/ 1278042 h 2044161"/>
                <a:gd name="connsiteX17" fmla="*/ 711453 w 1173949"/>
                <a:gd name="connsiteY17" fmla="*/ 1154474 h 2044161"/>
                <a:gd name="connsiteX18" fmla="*/ 587885 w 1173949"/>
                <a:gd name="connsiteY18" fmla="*/ 850851 h 2044161"/>
                <a:gd name="connsiteX19" fmla="*/ 563172 w 1173949"/>
                <a:gd name="connsiteY19" fmla="*/ 808485 h 2044161"/>
                <a:gd name="connsiteX20" fmla="*/ 171286 w 1173949"/>
                <a:gd name="connsiteY20" fmla="*/ 529575 h 2044161"/>
                <a:gd name="connsiteX21" fmla="*/ 58310 w 1173949"/>
                <a:gd name="connsiteY21" fmla="*/ 483679 h 2044161"/>
                <a:gd name="connsiteX0" fmla="*/ 58310 w 1173949"/>
                <a:gd name="connsiteY0" fmla="*/ 483679 h 2044161"/>
                <a:gd name="connsiteX1" fmla="*/ 150103 w 1173949"/>
                <a:gd name="connsiteY1" fmla="*/ 444843 h 2044161"/>
                <a:gd name="connsiteX2" fmla="*/ 0 w 1173949"/>
                <a:gd name="connsiteY2" fmla="*/ 73131 h 2044161"/>
                <a:gd name="connsiteX3" fmla="*/ 174817 w 1173949"/>
                <a:gd name="connsiteY3" fmla="*/ 0 h 2044161"/>
                <a:gd name="connsiteX4" fmla="*/ 173066 w 1173949"/>
                <a:gd name="connsiteY4" fmla="*/ 3139 h 2044161"/>
                <a:gd name="connsiteX5" fmla="*/ 376055 w 1173949"/>
                <a:gd name="connsiteY5" fmla="*/ 296562 h 2044161"/>
                <a:gd name="connsiteX6" fmla="*/ 429013 w 1173949"/>
                <a:gd name="connsiteY6" fmla="*/ 367172 h 2044161"/>
                <a:gd name="connsiteX7" fmla="*/ 485501 w 1173949"/>
                <a:gd name="connsiteY7" fmla="*/ 427191 h 2044161"/>
                <a:gd name="connsiteX8" fmla="*/ 993893 w 1173949"/>
                <a:gd name="connsiteY8" fmla="*/ 727283 h 2044161"/>
                <a:gd name="connsiteX9" fmla="*/ 1057442 w 1173949"/>
                <a:gd name="connsiteY9" fmla="*/ 773180 h 2044161"/>
                <a:gd name="connsiteX10" fmla="*/ 1082156 w 1173949"/>
                <a:gd name="connsiteY10" fmla="*/ 826137 h 2044161"/>
                <a:gd name="connsiteX11" fmla="*/ 1082156 w 1173949"/>
                <a:gd name="connsiteY11" fmla="*/ 903808 h 2044161"/>
                <a:gd name="connsiteX12" fmla="*/ 1082156 w 1173949"/>
                <a:gd name="connsiteY12" fmla="*/ 999132 h 2044161"/>
                <a:gd name="connsiteX13" fmla="*/ 1096278 w 1173949"/>
                <a:gd name="connsiteY13" fmla="*/ 1182718 h 2044161"/>
                <a:gd name="connsiteX14" fmla="*/ 1173949 w 1173949"/>
                <a:gd name="connsiteY14" fmla="*/ 1941776 h 2044161"/>
                <a:gd name="connsiteX15" fmla="*/ 993893 w 1173949"/>
                <a:gd name="connsiteY15" fmla="*/ 2044161 h 2044161"/>
                <a:gd name="connsiteX16" fmla="*/ 644373 w 1173949"/>
                <a:gd name="connsiteY16" fmla="*/ 1278042 h 2044161"/>
                <a:gd name="connsiteX17" fmla="*/ 711453 w 1173949"/>
                <a:gd name="connsiteY17" fmla="*/ 1154474 h 2044161"/>
                <a:gd name="connsiteX18" fmla="*/ 587885 w 1173949"/>
                <a:gd name="connsiteY18" fmla="*/ 850851 h 2044161"/>
                <a:gd name="connsiteX19" fmla="*/ 563172 w 1173949"/>
                <a:gd name="connsiteY19" fmla="*/ 808485 h 2044161"/>
                <a:gd name="connsiteX20" fmla="*/ 171286 w 1173949"/>
                <a:gd name="connsiteY20" fmla="*/ 529575 h 2044161"/>
                <a:gd name="connsiteX21" fmla="*/ 58310 w 1173949"/>
                <a:gd name="connsiteY21" fmla="*/ 483679 h 2044161"/>
                <a:gd name="connsiteX0" fmla="*/ 58310 w 1173949"/>
                <a:gd name="connsiteY0" fmla="*/ 483679 h 2044161"/>
                <a:gd name="connsiteX1" fmla="*/ 150103 w 1173949"/>
                <a:gd name="connsiteY1" fmla="*/ 444843 h 2044161"/>
                <a:gd name="connsiteX2" fmla="*/ 0 w 1173949"/>
                <a:gd name="connsiteY2" fmla="*/ 73131 h 2044161"/>
                <a:gd name="connsiteX3" fmla="*/ 174817 w 1173949"/>
                <a:gd name="connsiteY3" fmla="*/ 0 h 2044161"/>
                <a:gd name="connsiteX4" fmla="*/ 173066 w 1173949"/>
                <a:gd name="connsiteY4" fmla="*/ 3139 h 2044161"/>
                <a:gd name="connsiteX5" fmla="*/ 376055 w 1173949"/>
                <a:gd name="connsiteY5" fmla="*/ 296562 h 2044161"/>
                <a:gd name="connsiteX6" fmla="*/ 429013 w 1173949"/>
                <a:gd name="connsiteY6" fmla="*/ 367172 h 2044161"/>
                <a:gd name="connsiteX7" fmla="*/ 485501 w 1173949"/>
                <a:gd name="connsiteY7" fmla="*/ 427191 h 2044161"/>
                <a:gd name="connsiteX8" fmla="*/ 993893 w 1173949"/>
                <a:gd name="connsiteY8" fmla="*/ 727283 h 2044161"/>
                <a:gd name="connsiteX9" fmla="*/ 1057442 w 1173949"/>
                <a:gd name="connsiteY9" fmla="*/ 773180 h 2044161"/>
                <a:gd name="connsiteX10" fmla="*/ 1082156 w 1173949"/>
                <a:gd name="connsiteY10" fmla="*/ 826137 h 2044161"/>
                <a:gd name="connsiteX11" fmla="*/ 1082156 w 1173949"/>
                <a:gd name="connsiteY11" fmla="*/ 903808 h 2044161"/>
                <a:gd name="connsiteX12" fmla="*/ 1082156 w 1173949"/>
                <a:gd name="connsiteY12" fmla="*/ 999132 h 2044161"/>
                <a:gd name="connsiteX13" fmla="*/ 1096278 w 1173949"/>
                <a:gd name="connsiteY13" fmla="*/ 1182718 h 2044161"/>
                <a:gd name="connsiteX14" fmla="*/ 1173949 w 1173949"/>
                <a:gd name="connsiteY14" fmla="*/ 1941776 h 2044161"/>
                <a:gd name="connsiteX15" fmla="*/ 993893 w 1173949"/>
                <a:gd name="connsiteY15" fmla="*/ 2044161 h 2044161"/>
                <a:gd name="connsiteX16" fmla="*/ 644373 w 1173949"/>
                <a:gd name="connsiteY16" fmla="*/ 1278042 h 2044161"/>
                <a:gd name="connsiteX17" fmla="*/ 711453 w 1173949"/>
                <a:gd name="connsiteY17" fmla="*/ 1154474 h 2044161"/>
                <a:gd name="connsiteX18" fmla="*/ 587885 w 1173949"/>
                <a:gd name="connsiteY18" fmla="*/ 850851 h 2044161"/>
                <a:gd name="connsiteX19" fmla="*/ 563172 w 1173949"/>
                <a:gd name="connsiteY19" fmla="*/ 808485 h 2044161"/>
                <a:gd name="connsiteX20" fmla="*/ 171286 w 1173949"/>
                <a:gd name="connsiteY20" fmla="*/ 529575 h 2044161"/>
                <a:gd name="connsiteX21" fmla="*/ 58310 w 1173949"/>
                <a:gd name="connsiteY21" fmla="*/ 483679 h 2044161"/>
                <a:gd name="connsiteX0" fmla="*/ 58310 w 1173949"/>
                <a:gd name="connsiteY0" fmla="*/ 483679 h 2044161"/>
                <a:gd name="connsiteX1" fmla="*/ 150103 w 1173949"/>
                <a:gd name="connsiteY1" fmla="*/ 444843 h 2044161"/>
                <a:gd name="connsiteX2" fmla="*/ 0 w 1173949"/>
                <a:gd name="connsiteY2" fmla="*/ 73131 h 2044161"/>
                <a:gd name="connsiteX3" fmla="*/ 174817 w 1173949"/>
                <a:gd name="connsiteY3" fmla="*/ 0 h 2044161"/>
                <a:gd name="connsiteX4" fmla="*/ 173066 w 1173949"/>
                <a:gd name="connsiteY4" fmla="*/ 3139 h 2044161"/>
                <a:gd name="connsiteX5" fmla="*/ 376055 w 1173949"/>
                <a:gd name="connsiteY5" fmla="*/ 296562 h 2044161"/>
                <a:gd name="connsiteX6" fmla="*/ 429013 w 1173949"/>
                <a:gd name="connsiteY6" fmla="*/ 367172 h 2044161"/>
                <a:gd name="connsiteX7" fmla="*/ 485501 w 1173949"/>
                <a:gd name="connsiteY7" fmla="*/ 427191 h 2044161"/>
                <a:gd name="connsiteX8" fmla="*/ 993893 w 1173949"/>
                <a:gd name="connsiteY8" fmla="*/ 727283 h 2044161"/>
                <a:gd name="connsiteX9" fmla="*/ 1057442 w 1173949"/>
                <a:gd name="connsiteY9" fmla="*/ 773180 h 2044161"/>
                <a:gd name="connsiteX10" fmla="*/ 1082156 w 1173949"/>
                <a:gd name="connsiteY10" fmla="*/ 826137 h 2044161"/>
                <a:gd name="connsiteX11" fmla="*/ 1082156 w 1173949"/>
                <a:gd name="connsiteY11" fmla="*/ 903808 h 2044161"/>
                <a:gd name="connsiteX12" fmla="*/ 1082156 w 1173949"/>
                <a:gd name="connsiteY12" fmla="*/ 999132 h 2044161"/>
                <a:gd name="connsiteX13" fmla="*/ 1096278 w 1173949"/>
                <a:gd name="connsiteY13" fmla="*/ 1182718 h 2044161"/>
                <a:gd name="connsiteX14" fmla="*/ 1173949 w 1173949"/>
                <a:gd name="connsiteY14" fmla="*/ 1941776 h 2044161"/>
                <a:gd name="connsiteX15" fmla="*/ 993893 w 1173949"/>
                <a:gd name="connsiteY15" fmla="*/ 2044161 h 2044161"/>
                <a:gd name="connsiteX16" fmla="*/ 644373 w 1173949"/>
                <a:gd name="connsiteY16" fmla="*/ 1278042 h 2044161"/>
                <a:gd name="connsiteX17" fmla="*/ 711453 w 1173949"/>
                <a:gd name="connsiteY17" fmla="*/ 1154474 h 2044161"/>
                <a:gd name="connsiteX18" fmla="*/ 587885 w 1173949"/>
                <a:gd name="connsiteY18" fmla="*/ 850851 h 2044161"/>
                <a:gd name="connsiteX19" fmla="*/ 563172 w 1173949"/>
                <a:gd name="connsiteY19" fmla="*/ 808485 h 2044161"/>
                <a:gd name="connsiteX20" fmla="*/ 171286 w 1173949"/>
                <a:gd name="connsiteY20" fmla="*/ 529575 h 2044161"/>
                <a:gd name="connsiteX21" fmla="*/ 58310 w 1173949"/>
                <a:gd name="connsiteY21" fmla="*/ 483679 h 2044161"/>
                <a:gd name="connsiteX0" fmla="*/ 58310 w 1173949"/>
                <a:gd name="connsiteY0" fmla="*/ 483679 h 2044161"/>
                <a:gd name="connsiteX1" fmla="*/ 150103 w 1173949"/>
                <a:gd name="connsiteY1" fmla="*/ 444843 h 2044161"/>
                <a:gd name="connsiteX2" fmla="*/ 0 w 1173949"/>
                <a:gd name="connsiteY2" fmla="*/ 73131 h 2044161"/>
                <a:gd name="connsiteX3" fmla="*/ 174817 w 1173949"/>
                <a:gd name="connsiteY3" fmla="*/ 0 h 2044161"/>
                <a:gd name="connsiteX4" fmla="*/ 173066 w 1173949"/>
                <a:gd name="connsiteY4" fmla="*/ 3139 h 2044161"/>
                <a:gd name="connsiteX5" fmla="*/ 376055 w 1173949"/>
                <a:gd name="connsiteY5" fmla="*/ 296562 h 2044161"/>
                <a:gd name="connsiteX6" fmla="*/ 429013 w 1173949"/>
                <a:gd name="connsiteY6" fmla="*/ 367172 h 2044161"/>
                <a:gd name="connsiteX7" fmla="*/ 485501 w 1173949"/>
                <a:gd name="connsiteY7" fmla="*/ 427191 h 2044161"/>
                <a:gd name="connsiteX8" fmla="*/ 993893 w 1173949"/>
                <a:gd name="connsiteY8" fmla="*/ 727283 h 2044161"/>
                <a:gd name="connsiteX9" fmla="*/ 1057442 w 1173949"/>
                <a:gd name="connsiteY9" fmla="*/ 773180 h 2044161"/>
                <a:gd name="connsiteX10" fmla="*/ 1082156 w 1173949"/>
                <a:gd name="connsiteY10" fmla="*/ 826137 h 2044161"/>
                <a:gd name="connsiteX11" fmla="*/ 1082156 w 1173949"/>
                <a:gd name="connsiteY11" fmla="*/ 903808 h 2044161"/>
                <a:gd name="connsiteX12" fmla="*/ 1082156 w 1173949"/>
                <a:gd name="connsiteY12" fmla="*/ 999132 h 2044161"/>
                <a:gd name="connsiteX13" fmla="*/ 1096278 w 1173949"/>
                <a:gd name="connsiteY13" fmla="*/ 1182718 h 2044161"/>
                <a:gd name="connsiteX14" fmla="*/ 1173949 w 1173949"/>
                <a:gd name="connsiteY14" fmla="*/ 1941776 h 2044161"/>
                <a:gd name="connsiteX15" fmla="*/ 993893 w 1173949"/>
                <a:gd name="connsiteY15" fmla="*/ 2044161 h 2044161"/>
                <a:gd name="connsiteX16" fmla="*/ 644373 w 1173949"/>
                <a:gd name="connsiteY16" fmla="*/ 1278042 h 2044161"/>
                <a:gd name="connsiteX17" fmla="*/ 711453 w 1173949"/>
                <a:gd name="connsiteY17" fmla="*/ 1154474 h 2044161"/>
                <a:gd name="connsiteX18" fmla="*/ 587885 w 1173949"/>
                <a:gd name="connsiteY18" fmla="*/ 850851 h 2044161"/>
                <a:gd name="connsiteX19" fmla="*/ 563172 w 1173949"/>
                <a:gd name="connsiteY19" fmla="*/ 808485 h 2044161"/>
                <a:gd name="connsiteX20" fmla="*/ 171286 w 1173949"/>
                <a:gd name="connsiteY20" fmla="*/ 529575 h 2044161"/>
                <a:gd name="connsiteX21" fmla="*/ 58310 w 1173949"/>
                <a:gd name="connsiteY21" fmla="*/ 483679 h 2044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3949" h="2044161">
                  <a:moveTo>
                    <a:pt x="58310" y="483679"/>
                  </a:moveTo>
                  <a:lnTo>
                    <a:pt x="150103" y="444843"/>
                  </a:lnTo>
                  <a:cubicBezTo>
                    <a:pt x="140385" y="375099"/>
                    <a:pt x="70387" y="258917"/>
                    <a:pt x="0" y="73131"/>
                  </a:cubicBezTo>
                  <a:cubicBezTo>
                    <a:pt x="143063" y="23379"/>
                    <a:pt x="145973" y="10346"/>
                    <a:pt x="174817" y="0"/>
                  </a:cubicBezTo>
                  <a:lnTo>
                    <a:pt x="173066" y="3139"/>
                  </a:lnTo>
                  <a:cubicBezTo>
                    <a:pt x="206606" y="52566"/>
                    <a:pt x="333397" y="235890"/>
                    <a:pt x="376055" y="296562"/>
                  </a:cubicBezTo>
                  <a:cubicBezTo>
                    <a:pt x="426157" y="368136"/>
                    <a:pt x="396752" y="367172"/>
                    <a:pt x="429013" y="367172"/>
                  </a:cubicBezTo>
                  <a:cubicBezTo>
                    <a:pt x="457416" y="367172"/>
                    <a:pt x="391354" y="367173"/>
                    <a:pt x="485501" y="427191"/>
                  </a:cubicBezTo>
                  <a:cubicBezTo>
                    <a:pt x="579648" y="487210"/>
                    <a:pt x="901196" y="665485"/>
                    <a:pt x="993893" y="727283"/>
                  </a:cubicBezTo>
                  <a:cubicBezTo>
                    <a:pt x="1058421" y="770302"/>
                    <a:pt x="1044477" y="747251"/>
                    <a:pt x="1057442" y="773180"/>
                  </a:cubicBezTo>
                  <a:cubicBezTo>
                    <a:pt x="1082682" y="823659"/>
                    <a:pt x="1082156" y="804187"/>
                    <a:pt x="1082156" y="826137"/>
                  </a:cubicBezTo>
                  <a:lnTo>
                    <a:pt x="1082156" y="903808"/>
                  </a:lnTo>
                  <a:lnTo>
                    <a:pt x="1082156" y="999132"/>
                  </a:lnTo>
                  <a:lnTo>
                    <a:pt x="1096278" y="1182718"/>
                  </a:lnTo>
                  <a:lnTo>
                    <a:pt x="1173949" y="1941776"/>
                  </a:lnTo>
                  <a:lnTo>
                    <a:pt x="993893" y="2044161"/>
                  </a:lnTo>
                  <a:lnTo>
                    <a:pt x="644373" y="1278042"/>
                  </a:lnTo>
                  <a:lnTo>
                    <a:pt x="711453" y="1154474"/>
                  </a:lnTo>
                  <a:lnTo>
                    <a:pt x="587885" y="850851"/>
                  </a:lnTo>
                  <a:lnTo>
                    <a:pt x="563172" y="808485"/>
                  </a:lnTo>
                  <a:lnTo>
                    <a:pt x="171286" y="529575"/>
                  </a:lnTo>
                  <a:lnTo>
                    <a:pt x="58310" y="48367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Forma livre 22"/>
            <p:cNvSpPr/>
            <p:nvPr/>
          </p:nvSpPr>
          <p:spPr>
            <a:xfrm>
              <a:off x="4123110" y="2169399"/>
              <a:ext cx="1400111" cy="1745951"/>
            </a:xfrm>
            <a:custGeom>
              <a:avLst/>
              <a:gdLst>
                <a:gd name="connsiteX0" fmla="*/ 0 w 1377736"/>
                <a:gd name="connsiteY0" fmla="*/ 199449 h 1745951"/>
                <a:gd name="connsiteX1" fmla="*/ 177970 w 1377736"/>
                <a:gd name="connsiteY1" fmla="*/ 297640 h 1745951"/>
                <a:gd name="connsiteX2" fmla="*/ 239339 w 1377736"/>
                <a:gd name="connsiteY2" fmla="*/ 362078 h 1745951"/>
                <a:gd name="connsiteX3" fmla="*/ 266955 w 1377736"/>
                <a:gd name="connsiteY3" fmla="*/ 444926 h 1745951"/>
                <a:gd name="connsiteX4" fmla="*/ 260818 w 1377736"/>
                <a:gd name="connsiteY4" fmla="*/ 518569 h 1745951"/>
                <a:gd name="connsiteX5" fmla="*/ 285366 w 1377736"/>
                <a:gd name="connsiteY5" fmla="*/ 589143 h 1745951"/>
                <a:gd name="connsiteX6" fmla="*/ 432652 w 1377736"/>
                <a:gd name="connsiteY6" fmla="*/ 739498 h 1745951"/>
                <a:gd name="connsiteX7" fmla="*/ 549253 w 1377736"/>
                <a:gd name="connsiteY7" fmla="*/ 948153 h 1745951"/>
                <a:gd name="connsiteX8" fmla="*/ 589143 w 1377736"/>
                <a:gd name="connsiteY8" fmla="*/ 1083165 h 1745951"/>
                <a:gd name="connsiteX9" fmla="*/ 583006 w 1377736"/>
                <a:gd name="connsiteY9" fmla="*/ 1310231 h 1745951"/>
                <a:gd name="connsiteX10" fmla="*/ 595280 w 1377736"/>
                <a:gd name="connsiteY10" fmla="*/ 1442174 h 1745951"/>
                <a:gd name="connsiteX11" fmla="*/ 625965 w 1377736"/>
                <a:gd name="connsiteY11" fmla="*/ 1543433 h 1745951"/>
                <a:gd name="connsiteX12" fmla="*/ 714950 w 1377736"/>
                <a:gd name="connsiteY12" fmla="*/ 1663103 h 1745951"/>
                <a:gd name="connsiteX13" fmla="*/ 849962 w 1377736"/>
                <a:gd name="connsiteY13" fmla="*/ 1727541 h 1745951"/>
                <a:gd name="connsiteX14" fmla="*/ 945084 w 1377736"/>
                <a:gd name="connsiteY14" fmla="*/ 1745951 h 1745951"/>
                <a:gd name="connsiteX15" fmla="*/ 1058617 w 1377736"/>
                <a:gd name="connsiteY15" fmla="*/ 1718335 h 1745951"/>
                <a:gd name="connsiteX16" fmla="*/ 1159876 w 1377736"/>
                <a:gd name="connsiteY16" fmla="*/ 1690719 h 1745951"/>
                <a:gd name="connsiteX17" fmla="*/ 1208971 w 1377736"/>
                <a:gd name="connsiteY17" fmla="*/ 1690719 h 1745951"/>
                <a:gd name="connsiteX18" fmla="*/ 1264204 w 1377736"/>
                <a:gd name="connsiteY18" fmla="*/ 1635487 h 1745951"/>
                <a:gd name="connsiteX19" fmla="*/ 1377736 w 1377736"/>
                <a:gd name="connsiteY19" fmla="*/ 1567981 h 1745951"/>
                <a:gd name="connsiteX20" fmla="*/ 1027932 w 1377736"/>
                <a:gd name="connsiteY20" fmla="*/ 803935 h 1745951"/>
                <a:gd name="connsiteX21" fmla="*/ 1089302 w 1377736"/>
                <a:gd name="connsiteY21" fmla="*/ 678129 h 1745951"/>
                <a:gd name="connsiteX22" fmla="*/ 951221 w 1377736"/>
                <a:gd name="connsiteY22" fmla="*/ 328324 h 1745951"/>
                <a:gd name="connsiteX23" fmla="*/ 561527 w 1377736"/>
                <a:gd name="connsiteY23" fmla="*/ 55232 h 1745951"/>
                <a:gd name="connsiteX24" fmla="*/ 438789 w 1377736"/>
                <a:gd name="connsiteY24" fmla="*/ 0 h 1745951"/>
                <a:gd name="connsiteX25" fmla="*/ 242408 w 1377736"/>
                <a:gd name="connsiteY25" fmla="*/ 76711 h 1745951"/>
                <a:gd name="connsiteX26" fmla="*/ 190244 w 1377736"/>
                <a:gd name="connsiteY26" fmla="*/ 76711 h 1745951"/>
                <a:gd name="connsiteX27" fmla="*/ 0 w 1377736"/>
                <a:gd name="connsiteY27" fmla="*/ 199449 h 1745951"/>
                <a:gd name="connsiteX0" fmla="*/ 0 w 1377736"/>
                <a:gd name="connsiteY0" fmla="*/ 199449 h 1745951"/>
                <a:gd name="connsiteX1" fmla="*/ 177970 w 1377736"/>
                <a:gd name="connsiteY1" fmla="*/ 297640 h 1745951"/>
                <a:gd name="connsiteX2" fmla="*/ 239339 w 1377736"/>
                <a:gd name="connsiteY2" fmla="*/ 362078 h 1745951"/>
                <a:gd name="connsiteX3" fmla="*/ 266955 w 1377736"/>
                <a:gd name="connsiteY3" fmla="*/ 444926 h 1745951"/>
                <a:gd name="connsiteX4" fmla="*/ 260818 w 1377736"/>
                <a:gd name="connsiteY4" fmla="*/ 518569 h 1745951"/>
                <a:gd name="connsiteX5" fmla="*/ 285366 w 1377736"/>
                <a:gd name="connsiteY5" fmla="*/ 589143 h 1745951"/>
                <a:gd name="connsiteX6" fmla="*/ 432652 w 1377736"/>
                <a:gd name="connsiteY6" fmla="*/ 739498 h 1745951"/>
                <a:gd name="connsiteX7" fmla="*/ 549253 w 1377736"/>
                <a:gd name="connsiteY7" fmla="*/ 948153 h 1745951"/>
                <a:gd name="connsiteX8" fmla="*/ 589143 w 1377736"/>
                <a:gd name="connsiteY8" fmla="*/ 1083165 h 1745951"/>
                <a:gd name="connsiteX9" fmla="*/ 583006 w 1377736"/>
                <a:gd name="connsiteY9" fmla="*/ 1310231 h 1745951"/>
                <a:gd name="connsiteX10" fmla="*/ 595280 w 1377736"/>
                <a:gd name="connsiteY10" fmla="*/ 1442174 h 1745951"/>
                <a:gd name="connsiteX11" fmla="*/ 625965 w 1377736"/>
                <a:gd name="connsiteY11" fmla="*/ 1543433 h 1745951"/>
                <a:gd name="connsiteX12" fmla="*/ 714950 w 1377736"/>
                <a:gd name="connsiteY12" fmla="*/ 1663103 h 1745951"/>
                <a:gd name="connsiteX13" fmla="*/ 849962 w 1377736"/>
                <a:gd name="connsiteY13" fmla="*/ 1727541 h 1745951"/>
                <a:gd name="connsiteX14" fmla="*/ 945084 w 1377736"/>
                <a:gd name="connsiteY14" fmla="*/ 1745951 h 1745951"/>
                <a:gd name="connsiteX15" fmla="*/ 1058617 w 1377736"/>
                <a:gd name="connsiteY15" fmla="*/ 1718335 h 1745951"/>
                <a:gd name="connsiteX16" fmla="*/ 1159876 w 1377736"/>
                <a:gd name="connsiteY16" fmla="*/ 1690719 h 1745951"/>
                <a:gd name="connsiteX17" fmla="*/ 1208971 w 1377736"/>
                <a:gd name="connsiteY17" fmla="*/ 1690719 h 1745951"/>
                <a:gd name="connsiteX18" fmla="*/ 1264204 w 1377736"/>
                <a:gd name="connsiteY18" fmla="*/ 1635487 h 1745951"/>
                <a:gd name="connsiteX19" fmla="*/ 1377736 w 1377736"/>
                <a:gd name="connsiteY19" fmla="*/ 1567981 h 1745951"/>
                <a:gd name="connsiteX20" fmla="*/ 1027932 w 1377736"/>
                <a:gd name="connsiteY20" fmla="*/ 803935 h 1745951"/>
                <a:gd name="connsiteX21" fmla="*/ 1089302 w 1377736"/>
                <a:gd name="connsiteY21" fmla="*/ 678129 h 1745951"/>
                <a:gd name="connsiteX22" fmla="*/ 951221 w 1377736"/>
                <a:gd name="connsiteY22" fmla="*/ 328324 h 1745951"/>
                <a:gd name="connsiteX23" fmla="*/ 561527 w 1377736"/>
                <a:gd name="connsiteY23" fmla="*/ 55232 h 1745951"/>
                <a:gd name="connsiteX24" fmla="*/ 438789 w 1377736"/>
                <a:gd name="connsiteY24" fmla="*/ 0 h 1745951"/>
                <a:gd name="connsiteX25" fmla="*/ 242408 w 1377736"/>
                <a:gd name="connsiteY25" fmla="*/ 76711 h 1745951"/>
                <a:gd name="connsiteX26" fmla="*/ 190244 w 1377736"/>
                <a:gd name="connsiteY26" fmla="*/ 76711 h 1745951"/>
                <a:gd name="connsiteX27" fmla="*/ 49095 w 1377736"/>
                <a:gd name="connsiteY27" fmla="*/ 162628 h 1745951"/>
                <a:gd name="connsiteX28" fmla="*/ 0 w 1377736"/>
                <a:gd name="connsiteY28" fmla="*/ 199449 h 1745951"/>
                <a:gd name="connsiteX0" fmla="*/ 42732 w 1420468"/>
                <a:gd name="connsiteY0" fmla="*/ 199449 h 1745951"/>
                <a:gd name="connsiteX1" fmla="*/ 220702 w 1420468"/>
                <a:gd name="connsiteY1" fmla="*/ 297640 h 1745951"/>
                <a:gd name="connsiteX2" fmla="*/ 282071 w 1420468"/>
                <a:gd name="connsiteY2" fmla="*/ 362078 h 1745951"/>
                <a:gd name="connsiteX3" fmla="*/ 309687 w 1420468"/>
                <a:gd name="connsiteY3" fmla="*/ 444926 h 1745951"/>
                <a:gd name="connsiteX4" fmla="*/ 303550 w 1420468"/>
                <a:gd name="connsiteY4" fmla="*/ 518569 h 1745951"/>
                <a:gd name="connsiteX5" fmla="*/ 328098 w 1420468"/>
                <a:gd name="connsiteY5" fmla="*/ 589143 h 1745951"/>
                <a:gd name="connsiteX6" fmla="*/ 475384 w 1420468"/>
                <a:gd name="connsiteY6" fmla="*/ 739498 h 1745951"/>
                <a:gd name="connsiteX7" fmla="*/ 591985 w 1420468"/>
                <a:gd name="connsiteY7" fmla="*/ 948153 h 1745951"/>
                <a:gd name="connsiteX8" fmla="*/ 631875 w 1420468"/>
                <a:gd name="connsiteY8" fmla="*/ 1083165 h 1745951"/>
                <a:gd name="connsiteX9" fmla="*/ 625738 w 1420468"/>
                <a:gd name="connsiteY9" fmla="*/ 1310231 h 1745951"/>
                <a:gd name="connsiteX10" fmla="*/ 638012 w 1420468"/>
                <a:gd name="connsiteY10" fmla="*/ 1442174 h 1745951"/>
                <a:gd name="connsiteX11" fmla="*/ 668697 w 1420468"/>
                <a:gd name="connsiteY11" fmla="*/ 1543433 h 1745951"/>
                <a:gd name="connsiteX12" fmla="*/ 757682 w 1420468"/>
                <a:gd name="connsiteY12" fmla="*/ 1663103 h 1745951"/>
                <a:gd name="connsiteX13" fmla="*/ 892694 w 1420468"/>
                <a:gd name="connsiteY13" fmla="*/ 1727541 h 1745951"/>
                <a:gd name="connsiteX14" fmla="*/ 987816 w 1420468"/>
                <a:gd name="connsiteY14" fmla="*/ 1745951 h 1745951"/>
                <a:gd name="connsiteX15" fmla="*/ 1101349 w 1420468"/>
                <a:gd name="connsiteY15" fmla="*/ 1718335 h 1745951"/>
                <a:gd name="connsiteX16" fmla="*/ 1202608 w 1420468"/>
                <a:gd name="connsiteY16" fmla="*/ 1690719 h 1745951"/>
                <a:gd name="connsiteX17" fmla="*/ 1251703 w 1420468"/>
                <a:gd name="connsiteY17" fmla="*/ 1690719 h 1745951"/>
                <a:gd name="connsiteX18" fmla="*/ 1306936 w 1420468"/>
                <a:gd name="connsiteY18" fmla="*/ 1635487 h 1745951"/>
                <a:gd name="connsiteX19" fmla="*/ 1420468 w 1420468"/>
                <a:gd name="connsiteY19" fmla="*/ 1567981 h 1745951"/>
                <a:gd name="connsiteX20" fmla="*/ 1070664 w 1420468"/>
                <a:gd name="connsiteY20" fmla="*/ 803935 h 1745951"/>
                <a:gd name="connsiteX21" fmla="*/ 1132034 w 1420468"/>
                <a:gd name="connsiteY21" fmla="*/ 678129 h 1745951"/>
                <a:gd name="connsiteX22" fmla="*/ 993953 w 1420468"/>
                <a:gd name="connsiteY22" fmla="*/ 328324 h 1745951"/>
                <a:gd name="connsiteX23" fmla="*/ 604259 w 1420468"/>
                <a:gd name="connsiteY23" fmla="*/ 55232 h 1745951"/>
                <a:gd name="connsiteX24" fmla="*/ 481521 w 1420468"/>
                <a:gd name="connsiteY24" fmla="*/ 0 h 1745951"/>
                <a:gd name="connsiteX25" fmla="*/ 285140 w 1420468"/>
                <a:gd name="connsiteY25" fmla="*/ 76711 h 1745951"/>
                <a:gd name="connsiteX26" fmla="*/ 232976 w 1420468"/>
                <a:gd name="connsiteY26" fmla="*/ 76711 h 1745951"/>
                <a:gd name="connsiteX27" fmla="*/ 91827 w 1420468"/>
                <a:gd name="connsiteY27" fmla="*/ 162628 h 1745951"/>
                <a:gd name="connsiteX28" fmla="*/ 42732 w 1420468"/>
                <a:gd name="connsiteY28" fmla="*/ 199449 h 1745951"/>
                <a:gd name="connsiteX0" fmla="*/ 114202 w 1491938"/>
                <a:gd name="connsiteY0" fmla="*/ 199449 h 1745951"/>
                <a:gd name="connsiteX1" fmla="*/ 292172 w 1491938"/>
                <a:gd name="connsiteY1" fmla="*/ 297640 h 1745951"/>
                <a:gd name="connsiteX2" fmla="*/ 353541 w 1491938"/>
                <a:gd name="connsiteY2" fmla="*/ 362078 h 1745951"/>
                <a:gd name="connsiteX3" fmla="*/ 381157 w 1491938"/>
                <a:gd name="connsiteY3" fmla="*/ 444926 h 1745951"/>
                <a:gd name="connsiteX4" fmla="*/ 375020 w 1491938"/>
                <a:gd name="connsiteY4" fmla="*/ 518569 h 1745951"/>
                <a:gd name="connsiteX5" fmla="*/ 399568 w 1491938"/>
                <a:gd name="connsiteY5" fmla="*/ 589143 h 1745951"/>
                <a:gd name="connsiteX6" fmla="*/ 546854 w 1491938"/>
                <a:gd name="connsiteY6" fmla="*/ 739498 h 1745951"/>
                <a:gd name="connsiteX7" fmla="*/ 663455 w 1491938"/>
                <a:gd name="connsiteY7" fmla="*/ 948153 h 1745951"/>
                <a:gd name="connsiteX8" fmla="*/ 703345 w 1491938"/>
                <a:gd name="connsiteY8" fmla="*/ 1083165 h 1745951"/>
                <a:gd name="connsiteX9" fmla="*/ 697208 w 1491938"/>
                <a:gd name="connsiteY9" fmla="*/ 1310231 h 1745951"/>
                <a:gd name="connsiteX10" fmla="*/ 709482 w 1491938"/>
                <a:gd name="connsiteY10" fmla="*/ 1442174 h 1745951"/>
                <a:gd name="connsiteX11" fmla="*/ 740167 w 1491938"/>
                <a:gd name="connsiteY11" fmla="*/ 1543433 h 1745951"/>
                <a:gd name="connsiteX12" fmla="*/ 829152 w 1491938"/>
                <a:gd name="connsiteY12" fmla="*/ 1663103 h 1745951"/>
                <a:gd name="connsiteX13" fmla="*/ 964164 w 1491938"/>
                <a:gd name="connsiteY13" fmla="*/ 1727541 h 1745951"/>
                <a:gd name="connsiteX14" fmla="*/ 1059286 w 1491938"/>
                <a:gd name="connsiteY14" fmla="*/ 1745951 h 1745951"/>
                <a:gd name="connsiteX15" fmla="*/ 1172819 w 1491938"/>
                <a:gd name="connsiteY15" fmla="*/ 1718335 h 1745951"/>
                <a:gd name="connsiteX16" fmla="*/ 1274078 w 1491938"/>
                <a:gd name="connsiteY16" fmla="*/ 1690719 h 1745951"/>
                <a:gd name="connsiteX17" fmla="*/ 1323173 w 1491938"/>
                <a:gd name="connsiteY17" fmla="*/ 1690719 h 1745951"/>
                <a:gd name="connsiteX18" fmla="*/ 1378406 w 1491938"/>
                <a:gd name="connsiteY18" fmla="*/ 1635487 h 1745951"/>
                <a:gd name="connsiteX19" fmla="*/ 1491938 w 1491938"/>
                <a:gd name="connsiteY19" fmla="*/ 1567981 h 1745951"/>
                <a:gd name="connsiteX20" fmla="*/ 1142134 w 1491938"/>
                <a:gd name="connsiteY20" fmla="*/ 803935 h 1745951"/>
                <a:gd name="connsiteX21" fmla="*/ 1203504 w 1491938"/>
                <a:gd name="connsiteY21" fmla="*/ 678129 h 1745951"/>
                <a:gd name="connsiteX22" fmla="*/ 1065423 w 1491938"/>
                <a:gd name="connsiteY22" fmla="*/ 328324 h 1745951"/>
                <a:gd name="connsiteX23" fmla="*/ 675729 w 1491938"/>
                <a:gd name="connsiteY23" fmla="*/ 55232 h 1745951"/>
                <a:gd name="connsiteX24" fmla="*/ 552991 w 1491938"/>
                <a:gd name="connsiteY24" fmla="*/ 0 h 1745951"/>
                <a:gd name="connsiteX25" fmla="*/ 356610 w 1491938"/>
                <a:gd name="connsiteY25" fmla="*/ 76711 h 1745951"/>
                <a:gd name="connsiteX26" fmla="*/ 304446 w 1491938"/>
                <a:gd name="connsiteY26" fmla="*/ 76711 h 1745951"/>
                <a:gd name="connsiteX27" fmla="*/ 91827 w 1491938"/>
                <a:gd name="connsiteY27" fmla="*/ 162628 h 1745951"/>
                <a:gd name="connsiteX28" fmla="*/ 114202 w 1491938"/>
                <a:gd name="connsiteY28" fmla="*/ 199449 h 1745951"/>
                <a:gd name="connsiteX0" fmla="*/ 114202 w 1491938"/>
                <a:gd name="connsiteY0" fmla="*/ 199449 h 1745951"/>
                <a:gd name="connsiteX1" fmla="*/ 292172 w 1491938"/>
                <a:gd name="connsiteY1" fmla="*/ 297640 h 1745951"/>
                <a:gd name="connsiteX2" fmla="*/ 353541 w 1491938"/>
                <a:gd name="connsiteY2" fmla="*/ 362078 h 1745951"/>
                <a:gd name="connsiteX3" fmla="*/ 381157 w 1491938"/>
                <a:gd name="connsiteY3" fmla="*/ 444926 h 1745951"/>
                <a:gd name="connsiteX4" fmla="*/ 375020 w 1491938"/>
                <a:gd name="connsiteY4" fmla="*/ 518569 h 1745951"/>
                <a:gd name="connsiteX5" fmla="*/ 399568 w 1491938"/>
                <a:gd name="connsiteY5" fmla="*/ 589143 h 1745951"/>
                <a:gd name="connsiteX6" fmla="*/ 546854 w 1491938"/>
                <a:gd name="connsiteY6" fmla="*/ 739498 h 1745951"/>
                <a:gd name="connsiteX7" fmla="*/ 663455 w 1491938"/>
                <a:gd name="connsiteY7" fmla="*/ 948153 h 1745951"/>
                <a:gd name="connsiteX8" fmla="*/ 703345 w 1491938"/>
                <a:gd name="connsiteY8" fmla="*/ 1083165 h 1745951"/>
                <a:gd name="connsiteX9" fmla="*/ 697208 w 1491938"/>
                <a:gd name="connsiteY9" fmla="*/ 1310231 h 1745951"/>
                <a:gd name="connsiteX10" fmla="*/ 709482 w 1491938"/>
                <a:gd name="connsiteY10" fmla="*/ 1442174 h 1745951"/>
                <a:gd name="connsiteX11" fmla="*/ 740167 w 1491938"/>
                <a:gd name="connsiteY11" fmla="*/ 1543433 h 1745951"/>
                <a:gd name="connsiteX12" fmla="*/ 829152 w 1491938"/>
                <a:gd name="connsiteY12" fmla="*/ 1663103 h 1745951"/>
                <a:gd name="connsiteX13" fmla="*/ 964164 w 1491938"/>
                <a:gd name="connsiteY13" fmla="*/ 1727541 h 1745951"/>
                <a:gd name="connsiteX14" fmla="*/ 1059286 w 1491938"/>
                <a:gd name="connsiteY14" fmla="*/ 1745951 h 1745951"/>
                <a:gd name="connsiteX15" fmla="*/ 1172819 w 1491938"/>
                <a:gd name="connsiteY15" fmla="*/ 1718335 h 1745951"/>
                <a:gd name="connsiteX16" fmla="*/ 1274078 w 1491938"/>
                <a:gd name="connsiteY16" fmla="*/ 1690719 h 1745951"/>
                <a:gd name="connsiteX17" fmla="*/ 1323173 w 1491938"/>
                <a:gd name="connsiteY17" fmla="*/ 1690719 h 1745951"/>
                <a:gd name="connsiteX18" fmla="*/ 1378406 w 1491938"/>
                <a:gd name="connsiteY18" fmla="*/ 1635487 h 1745951"/>
                <a:gd name="connsiteX19" fmla="*/ 1491938 w 1491938"/>
                <a:gd name="connsiteY19" fmla="*/ 1567981 h 1745951"/>
                <a:gd name="connsiteX20" fmla="*/ 1142134 w 1491938"/>
                <a:gd name="connsiteY20" fmla="*/ 803935 h 1745951"/>
                <a:gd name="connsiteX21" fmla="*/ 1203504 w 1491938"/>
                <a:gd name="connsiteY21" fmla="*/ 678129 h 1745951"/>
                <a:gd name="connsiteX22" fmla="*/ 1065423 w 1491938"/>
                <a:gd name="connsiteY22" fmla="*/ 328324 h 1745951"/>
                <a:gd name="connsiteX23" fmla="*/ 675729 w 1491938"/>
                <a:gd name="connsiteY23" fmla="*/ 55232 h 1745951"/>
                <a:gd name="connsiteX24" fmla="*/ 552991 w 1491938"/>
                <a:gd name="connsiteY24" fmla="*/ 0 h 1745951"/>
                <a:gd name="connsiteX25" fmla="*/ 356610 w 1491938"/>
                <a:gd name="connsiteY25" fmla="*/ 76711 h 1745951"/>
                <a:gd name="connsiteX26" fmla="*/ 304446 w 1491938"/>
                <a:gd name="connsiteY26" fmla="*/ 76711 h 1745951"/>
                <a:gd name="connsiteX27" fmla="*/ 91827 w 1491938"/>
                <a:gd name="connsiteY27" fmla="*/ 162628 h 1745951"/>
                <a:gd name="connsiteX28" fmla="*/ 114202 w 1491938"/>
                <a:gd name="connsiteY28" fmla="*/ 199449 h 1745951"/>
                <a:gd name="connsiteX0" fmla="*/ 114202 w 1491938"/>
                <a:gd name="connsiteY0" fmla="*/ 199449 h 1745951"/>
                <a:gd name="connsiteX1" fmla="*/ 292172 w 1491938"/>
                <a:gd name="connsiteY1" fmla="*/ 297640 h 1745951"/>
                <a:gd name="connsiteX2" fmla="*/ 353541 w 1491938"/>
                <a:gd name="connsiteY2" fmla="*/ 362078 h 1745951"/>
                <a:gd name="connsiteX3" fmla="*/ 381157 w 1491938"/>
                <a:gd name="connsiteY3" fmla="*/ 444926 h 1745951"/>
                <a:gd name="connsiteX4" fmla="*/ 375020 w 1491938"/>
                <a:gd name="connsiteY4" fmla="*/ 518569 h 1745951"/>
                <a:gd name="connsiteX5" fmla="*/ 399568 w 1491938"/>
                <a:gd name="connsiteY5" fmla="*/ 589143 h 1745951"/>
                <a:gd name="connsiteX6" fmla="*/ 546854 w 1491938"/>
                <a:gd name="connsiteY6" fmla="*/ 739498 h 1745951"/>
                <a:gd name="connsiteX7" fmla="*/ 663455 w 1491938"/>
                <a:gd name="connsiteY7" fmla="*/ 948153 h 1745951"/>
                <a:gd name="connsiteX8" fmla="*/ 703345 w 1491938"/>
                <a:gd name="connsiteY8" fmla="*/ 1083165 h 1745951"/>
                <a:gd name="connsiteX9" fmla="*/ 697208 w 1491938"/>
                <a:gd name="connsiteY9" fmla="*/ 1310231 h 1745951"/>
                <a:gd name="connsiteX10" fmla="*/ 709482 w 1491938"/>
                <a:gd name="connsiteY10" fmla="*/ 1442174 h 1745951"/>
                <a:gd name="connsiteX11" fmla="*/ 740167 w 1491938"/>
                <a:gd name="connsiteY11" fmla="*/ 1543433 h 1745951"/>
                <a:gd name="connsiteX12" fmla="*/ 829152 w 1491938"/>
                <a:gd name="connsiteY12" fmla="*/ 1663103 h 1745951"/>
                <a:gd name="connsiteX13" fmla="*/ 964164 w 1491938"/>
                <a:gd name="connsiteY13" fmla="*/ 1727541 h 1745951"/>
                <a:gd name="connsiteX14" fmla="*/ 1059286 w 1491938"/>
                <a:gd name="connsiteY14" fmla="*/ 1745951 h 1745951"/>
                <a:gd name="connsiteX15" fmla="*/ 1172819 w 1491938"/>
                <a:gd name="connsiteY15" fmla="*/ 1718335 h 1745951"/>
                <a:gd name="connsiteX16" fmla="*/ 1274078 w 1491938"/>
                <a:gd name="connsiteY16" fmla="*/ 1690719 h 1745951"/>
                <a:gd name="connsiteX17" fmla="*/ 1323173 w 1491938"/>
                <a:gd name="connsiteY17" fmla="*/ 1690719 h 1745951"/>
                <a:gd name="connsiteX18" fmla="*/ 1378406 w 1491938"/>
                <a:gd name="connsiteY18" fmla="*/ 1635487 h 1745951"/>
                <a:gd name="connsiteX19" fmla="*/ 1491938 w 1491938"/>
                <a:gd name="connsiteY19" fmla="*/ 1567981 h 1745951"/>
                <a:gd name="connsiteX20" fmla="*/ 1142134 w 1491938"/>
                <a:gd name="connsiteY20" fmla="*/ 803935 h 1745951"/>
                <a:gd name="connsiteX21" fmla="*/ 1203504 w 1491938"/>
                <a:gd name="connsiteY21" fmla="*/ 678129 h 1745951"/>
                <a:gd name="connsiteX22" fmla="*/ 1065423 w 1491938"/>
                <a:gd name="connsiteY22" fmla="*/ 328324 h 1745951"/>
                <a:gd name="connsiteX23" fmla="*/ 675729 w 1491938"/>
                <a:gd name="connsiteY23" fmla="*/ 55232 h 1745951"/>
                <a:gd name="connsiteX24" fmla="*/ 552991 w 1491938"/>
                <a:gd name="connsiteY24" fmla="*/ 0 h 1745951"/>
                <a:gd name="connsiteX25" fmla="*/ 356610 w 1491938"/>
                <a:gd name="connsiteY25" fmla="*/ 76711 h 1745951"/>
                <a:gd name="connsiteX26" fmla="*/ 304446 w 1491938"/>
                <a:gd name="connsiteY26" fmla="*/ 76711 h 1745951"/>
                <a:gd name="connsiteX27" fmla="*/ 91827 w 1491938"/>
                <a:gd name="connsiteY27" fmla="*/ 162628 h 1745951"/>
                <a:gd name="connsiteX28" fmla="*/ 114202 w 1491938"/>
                <a:gd name="connsiteY28" fmla="*/ 199449 h 1745951"/>
                <a:gd name="connsiteX0" fmla="*/ 32212 w 1409948"/>
                <a:gd name="connsiteY0" fmla="*/ 199449 h 1745951"/>
                <a:gd name="connsiteX1" fmla="*/ 210182 w 1409948"/>
                <a:gd name="connsiteY1" fmla="*/ 297640 h 1745951"/>
                <a:gd name="connsiteX2" fmla="*/ 271551 w 1409948"/>
                <a:gd name="connsiteY2" fmla="*/ 362078 h 1745951"/>
                <a:gd name="connsiteX3" fmla="*/ 299167 w 1409948"/>
                <a:gd name="connsiteY3" fmla="*/ 444926 h 1745951"/>
                <a:gd name="connsiteX4" fmla="*/ 293030 w 1409948"/>
                <a:gd name="connsiteY4" fmla="*/ 518569 h 1745951"/>
                <a:gd name="connsiteX5" fmla="*/ 317578 w 1409948"/>
                <a:gd name="connsiteY5" fmla="*/ 589143 h 1745951"/>
                <a:gd name="connsiteX6" fmla="*/ 464864 w 1409948"/>
                <a:gd name="connsiteY6" fmla="*/ 739498 h 1745951"/>
                <a:gd name="connsiteX7" fmla="*/ 581465 w 1409948"/>
                <a:gd name="connsiteY7" fmla="*/ 948153 h 1745951"/>
                <a:gd name="connsiteX8" fmla="*/ 621355 w 1409948"/>
                <a:gd name="connsiteY8" fmla="*/ 1083165 h 1745951"/>
                <a:gd name="connsiteX9" fmla="*/ 615218 w 1409948"/>
                <a:gd name="connsiteY9" fmla="*/ 1310231 h 1745951"/>
                <a:gd name="connsiteX10" fmla="*/ 627492 w 1409948"/>
                <a:gd name="connsiteY10" fmla="*/ 1442174 h 1745951"/>
                <a:gd name="connsiteX11" fmla="*/ 658177 w 1409948"/>
                <a:gd name="connsiteY11" fmla="*/ 1543433 h 1745951"/>
                <a:gd name="connsiteX12" fmla="*/ 747162 w 1409948"/>
                <a:gd name="connsiteY12" fmla="*/ 1663103 h 1745951"/>
                <a:gd name="connsiteX13" fmla="*/ 882174 w 1409948"/>
                <a:gd name="connsiteY13" fmla="*/ 1727541 h 1745951"/>
                <a:gd name="connsiteX14" fmla="*/ 977296 w 1409948"/>
                <a:gd name="connsiteY14" fmla="*/ 1745951 h 1745951"/>
                <a:gd name="connsiteX15" fmla="*/ 1090829 w 1409948"/>
                <a:gd name="connsiteY15" fmla="*/ 1718335 h 1745951"/>
                <a:gd name="connsiteX16" fmla="*/ 1192088 w 1409948"/>
                <a:gd name="connsiteY16" fmla="*/ 1690719 h 1745951"/>
                <a:gd name="connsiteX17" fmla="*/ 1241183 w 1409948"/>
                <a:gd name="connsiteY17" fmla="*/ 1690719 h 1745951"/>
                <a:gd name="connsiteX18" fmla="*/ 1296416 w 1409948"/>
                <a:gd name="connsiteY18" fmla="*/ 1635487 h 1745951"/>
                <a:gd name="connsiteX19" fmla="*/ 1409948 w 1409948"/>
                <a:gd name="connsiteY19" fmla="*/ 1567981 h 1745951"/>
                <a:gd name="connsiteX20" fmla="*/ 1060144 w 1409948"/>
                <a:gd name="connsiteY20" fmla="*/ 803935 h 1745951"/>
                <a:gd name="connsiteX21" fmla="*/ 1121514 w 1409948"/>
                <a:gd name="connsiteY21" fmla="*/ 678129 h 1745951"/>
                <a:gd name="connsiteX22" fmla="*/ 983433 w 1409948"/>
                <a:gd name="connsiteY22" fmla="*/ 328324 h 1745951"/>
                <a:gd name="connsiteX23" fmla="*/ 593739 w 1409948"/>
                <a:gd name="connsiteY23" fmla="*/ 55232 h 1745951"/>
                <a:gd name="connsiteX24" fmla="*/ 471001 w 1409948"/>
                <a:gd name="connsiteY24" fmla="*/ 0 h 1745951"/>
                <a:gd name="connsiteX25" fmla="*/ 274620 w 1409948"/>
                <a:gd name="connsiteY25" fmla="*/ 76711 h 1745951"/>
                <a:gd name="connsiteX26" fmla="*/ 222456 w 1409948"/>
                <a:gd name="connsiteY26" fmla="*/ 76711 h 1745951"/>
                <a:gd name="connsiteX27" fmla="*/ 9837 w 1409948"/>
                <a:gd name="connsiteY27" fmla="*/ 162628 h 1745951"/>
                <a:gd name="connsiteX28" fmla="*/ 32212 w 1409948"/>
                <a:gd name="connsiteY28" fmla="*/ 199449 h 1745951"/>
                <a:gd name="connsiteX0" fmla="*/ 32212 w 1409948"/>
                <a:gd name="connsiteY0" fmla="*/ 199449 h 1745951"/>
                <a:gd name="connsiteX1" fmla="*/ 210182 w 1409948"/>
                <a:gd name="connsiteY1" fmla="*/ 297640 h 1745951"/>
                <a:gd name="connsiteX2" fmla="*/ 210182 w 1409948"/>
                <a:gd name="connsiteY2" fmla="*/ 303777 h 1745951"/>
                <a:gd name="connsiteX3" fmla="*/ 271551 w 1409948"/>
                <a:gd name="connsiteY3" fmla="*/ 362078 h 1745951"/>
                <a:gd name="connsiteX4" fmla="*/ 299167 w 1409948"/>
                <a:gd name="connsiteY4" fmla="*/ 444926 h 1745951"/>
                <a:gd name="connsiteX5" fmla="*/ 293030 w 1409948"/>
                <a:gd name="connsiteY5" fmla="*/ 518569 h 1745951"/>
                <a:gd name="connsiteX6" fmla="*/ 317578 w 1409948"/>
                <a:gd name="connsiteY6" fmla="*/ 589143 h 1745951"/>
                <a:gd name="connsiteX7" fmla="*/ 464864 w 1409948"/>
                <a:gd name="connsiteY7" fmla="*/ 739498 h 1745951"/>
                <a:gd name="connsiteX8" fmla="*/ 581465 w 1409948"/>
                <a:gd name="connsiteY8" fmla="*/ 948153 h 1745951"/>
                <a:gd name="connsiteX9" fmla="*/ 621355 w 1409948"/>
                <a:gd name="connsiteY9" fmla="*/ 1083165 h 1745951"/>
                <a:gd name="connsiteX10" fmla="*/ 615218 w 1409948"/>
                <a:gd name="connsiteY10" fmla="*/ 1310231 h 1745951"/>
                <a:gd name="connsiteX11" fmla="*/ 627492 w 1409948"/>
                <a:gd name="connsiteY11" fmla="*/ 1442174 h 1745951"/>
                <a:gd name="connsiteX12" fmla="*/ 658177 w 1409948"/>
                <a:gd name="connsiteY12" fmla="*/ 1543433 h 1745951"/>
                <a:gd name="connsiteX13" fmla="*/ 747162 w 1409948"/>
                <a:gd name="connsiteY13" fmla="*/ 1663103 h 1745951"/>
                <a:gd name="connsiteX14" fmla="*/ 882174 w 1409948"/>
                <a:gd name="connsiteY14" fmla="*/ 1727541 h 1745951"/>
                <a:gd name="connsiteX15" fmla="*/ 977296 w 1409948"/>
                <a:gd name="connsiteY15" fmla="*/ 1745951 h 1745951"/>
                <a:gd name="connsiteX16" fmla="*/ 1090829 w 1409948"/>
                <a:gd name="connsiteY16" fmla="*/ 1718335 h 1745951"/>
                <a:gd name="connsiteX17" fmla="*/ 1192088 w 1409948"/>
                <a:gd name="connsiteY17" fmla="*/ 1690719 h 1745951"/>
                <a:gd name="connsiteX18" fmla="*/ 1241183 w 1409948"/>
                <a:gd name="connsiteY18" fmla="*/ 1690719 h 1745951"/>
                <a:gd name="connsiteX19" fmla="*/ 1296416 w 1409948"/>
                <a:gd name="connsiteY19" fmla="*/ 1635487 h 1745951"/>
                <a:gd name="connsiteX20" fmla="*/ 1409948 w 1409948"/>
                <a:gd name="connsiteY20" fmla="*/ 1567981 h 1745951"/>
                <a:gd name="connsiteX21" fmla="*/ 1060144 w 1409948"/>
                <a:gd name="connsiteY21" fmla="*/ 803935 h 1745951"/>
                <a:gd name="connsiteX22" fmla="*/ 1121514 w 1409948"/>
                <a:gd name="connsiteY22" fmla="*/ 678129 h 1745951"/>
                <a:gd name="connsiteX23" fmla="*/ 983433 w 1409948"/>
                <a:gd name="connsiteY23" fmla="*/ 328324 h 1745951"/>
                <a:gd name="connsiteX24" fmla="*/ 593739 w 1409948"/>
                <a:gd name="connsiteY24" fmla="*/ 55232 h 1745951"/>
                <a:gd name="connsiteX25" fmla="*/ 471001 w 1409948"/>
                <a:gd name="connsiteY25" fmla="*/ 0 h 1745951"/>
                <a:gd name="connsiteX26" fmla="*/ 274620 w 1409948"/>
                <a:gd name="connsiteY26" fmla="*/ 76711 h 1745951"/>
                <a:gd name="connsiteX27" fmla="*/ 222456 w 1409948"/>
                <a:gd name="connsiteY27" fmla="*/ 76711 h 1745951"/>
                <a:gd name="connsiteX28" fmla="*/ 9837 w 1409948"/>
                <a:gd name="connsiteY28" fmla="*/ 162628 h 1745951"/>
                <a:gd name="connsiteX29" fmla="*/ 32212 w 1409948"/>
                <a:gd name="connsiteY29" fmla="*/ 199449 h 1745951"/>
                <a:gd name="connsiteX0" fmla="*/ 32212 w 1409948"/>
                <a:gd name="connsiteY0" fmla="*/ 199449 h 1745951"/>
                <a:gd name="connsiteX1" fmla="*/ 210182 w 1409948"/>
                <a:gd name="connsiteY1" fmla="*/ 297640 h 1745951"/>
                <a:gd name="connsiteX2" fmla="*/ 210182 w 1409948"/>
                <a:gd name="connsiteY2" fmla="*/ 303777 h 1745951"/>
                <a:gd name="connsiteX3" fmla="*/ 271551 w 1409948"/>
                <a:gd name="connsiteY3" fmla="*/ 362078 h 1745951"/>
                <a:gd name="connsiteX4" fmla="*/ 299167 w 1409948"/>
                <a:gd name="connsiteY4" fmla="*/ 444926 h 1745951"/>
                <a:gd name="connsiteX5" fmla="*/ 293030 w 1409948"/>
                <a:gd name="connsiteY5" fmla="*/ 518569 h 1745951"/>
                <a:gd name="connsiteX6" fmla="*/ 317578 w 1409948"/>
                <a:gd name="connsiteY6" fmla="*/ 589143 h 1745951"/>
                <a:gd name="connsiteX7" fmla="*/ 464864 w 1409948"/>
                <a:gd name="connsiteY7" fmla="*/ 739498 h 1745951"/>
                <a:gd name="connsiteX8" fmla="*/ 581465 w 1409948"/>
                <a:gd name="connsiteY8" fmla="*/ 948153 h 1745951"/>
                <a:gd name="connsiteX9" fmla="*/ 621355 w 1409948"/>
                <a:gd name="connsiteY9" fmla="*/ 1083165 h 1745951"/>
                <a:gd name="connsiteX10" fmla="*/ 615218 w 1409948"/>
                <a:gd name="connsiteY10" fmla="*/ 1310231 h 1745951"/>
                <a:gd name="connsiteX11" fmla="*/ 627492 w 1409948"/>
                <a:gd name="connsiteY11" fmla="*/ 1442174 h 1745951"/>
                <a:gd name="connsiteX12" fmla="*/ 658177 w 1409948"/>
                <a:gd name="connsiteY12" fmla="*/ 1543433 h 1745951"/>
                <a:gd name="connsiteX13" fmla="*/ 747162 w 1409948"/>
                <a:gd name="connsiteY13" fmla="*/ 1663103 h 1745951"/>
                <a:gd name="connsiteX14" fmla="*/ 882174 w 1409948"/>
                <a:gd name="connsiteY14" fmla="*/ 1727541 h 1745951"/>
                <a:gd name="connsiteX15" fmla="*/ 977296 w 1409948"/>
                <a:gd name="connsiteY15" fmla="*/ 1745951 h 1745951"/>
                <a:gd name="connsiteX16" fmla="*/ 1090829 w 1409948"/>
                <a:gd name="connsiteY16" fmla="*/ 1718335 h 1745951"/>
                <a:gd name="connsiteX17" fmla="*/ 1192088 w 1409948"/>
                <a:gd name="connsiteY17" fmla="*/ 1690719 h 1745951"/>
                <a:gd name="connsiteX18" fmla="*/ 1241183 w 1409948"/>
                <a:gd name="connsiteY18" fmla="*/ 1690719 h 1745951"/>
                <a:gd name="connsiteX19" fmla="*/ 1296416 w 1409948"/>
                <a:gd name="connsiteY19" fmla="*/ 1635487 h 1745951"/>
                <a:gd name="connsiteX20" fmla="*/ 1409948 w 1409948"/>
                <a:gd name="connsiteY20" fmla="*/ 1567981 h 1745951"/>
                <a:gd name="connsiteX21" fmla="*/ 1060144 w 1409948"/>
                <a:gd name="connsiteY21" fmla="*/ 803935 h 1745951"/>
                <a:gd name="connsiteX22" fmla="*/ 1121514 w 1409948"/>
                <a:gd name="connsiteY22" fmla="*/ 678129 h 1745951"/>
                <a:gd name="connsiteX23" fmla="*/ 983433 w 1409948"/>
                <a:gd name="connsiteY23" fmla="*/ 328324 h 1745951"/>
                <a:gd name="connsiteX24" fmla="*/ 593739 w 1409948"/>
                <a:gd name="connsiteY24" fmla="*/ 55232 h 1745951"/>
                <a:gd name="connsiteX25" fmla="*/ 471001 w 1409948"/>
                <a:gd name="connsiteY25" fmla="*/ 0 h 1745951"/>
                <a:gd name="connsiteX26" fmla="*/ 274620 w 1409948"/>
                <a:gd name="connsiteY26" fmla="*/ 76711 h 1745951"/>
                <a:gd name="connsiteX27" fmla="*/ 222456 w 1409948"/>
                <a:gd name="connsiteY27" fmla="*/ 76711 h 1745951"/>
                <a:gd name="connsiteX28" fmla="*/ 9837 w 1409948"/>
                <a:gd name="connsiteY28" fmla="*/ 162628 h 1745951"/>
                <a:gd name="connsiteX29" fmla="*/ 32212 w 1409948"/>
                <a:gd name="connsiteY29" fmla="*/ 199449 h 1745951"/>
                <a:gd name="connsiteX0" fmla="*/ 32212 w 1409948"/>
                <a:gd name="connsiteY0" fmla="*/ 199449 h 1745951"/>
                <a:gd name="connsiteX1" fmla="*/ 210182 w 1409948"/>
                <a:gd name="connsiteY1" fmla="*/ 297640 h 1745951"/>
                <a:gd name="connsiteX2" fmla="*/ 210182 w 1409948"/>
                <a:gd name="connsiteY2" fmla="*/ 303777 h 1745951"/>
                <a:gd name="connsiteX3" fmla="*/ 271551 w 1409948"/>
                <a:gd name="connsiteY3" fmla="*/ 362078 h 1745951"/>
                <a:gd name="connsiteX4" fmla="*/ 299167 w 1409948"/>
                <a:gd name="connsiteY4" fmla="*/ 444926 h 1745951"/>
                <a:gd name="connsiteX5" fmla="*/ 293030 w 1409948"/>
                <a:gd name="connsiteY5" fmla="*/ 518569 h 1745951"/>
                <a:gd name="connsiteX6" fmla="*/ 317578 w 1409948"/>
                <a:gd name="connsiteY6" fmla="*/ 589143 h 1745951"/>
                <a:gd name="connsiteX7" fmla="*/ 464864 w 1409948"/>
                <a:gd name="connsiteY7" fmla="*/ 739498 h 1745951"/>
                <a:gd name="connsiteX8" fmla="*/ 581465 w 1409948"/>
                <a:gd name="connsiteY8" fmla="*/ 948153 h 1745951"/>
                <a:gd name="connsiteX9" fmla="*/ 621355 w 1409948"/>
                <a:gd name="connsiteY9" fmla="*/ 1083165 h 1745951"/>
                <a:gd name="connsiteX10" fmla="*/ 615218 w 1409948"/>
                <a:gd name="connsiteY10" fmla="*/ 1310231 h 1745951"/>
                <a:gd name="connsiteX11" fmla="*/ 627492 w 1409948"/>
                <a:gd name="connsiteY11" fmla="*/ 1442174 h 1745951"/>
                <a:gd name="connsiteX12" fmla="*/ 658177 w 1409948"/>
                <a:gd name="connsiteY12" fmla="*/ 1543433 h 1745951"/>
                <a:gd name="connsiteX13" fmla="*/ 747162 w 1409948"/>
                <a:gd name="connsiteY13" fmla="*/ 1663103 h 1745951"/>
                <a:gd name="connsiteX14" fmla="*/ 882174 w 1409948"/>
                <a:gd name="connsiteY14" fmla="*/ 1727541 h 1745951"/>
                <a:gd name="connsiteX15" fmla="*/ 977296 w 1409948"/>
                <a:gd name="connsiteY15" fmla="*/ 1745951 h 1745951"/>
                <a:gd name="connsiteX16" fmla="*/ 1090829 w 1409948"/>
                <a:gd name="connsiteY16" fmla="*/ 1718335 h 1745951"/>
                <a:gd name="connsiteX17" fmla="*/ 1192088 w 1409948"/>
                <a:gd name="connsiteY17" fmla="*/ 1690719 h 1745951"/>
                <a:gd name="connsiteX18" fmla="*/ 1241183 w 1409948"/>
                <a:gd name="connsiteY18" fmla="*/ 1690719 h 1745951"/>
                <a:gd name="connsiteX19" fmla="*/ 1296416 w 1409948"/>
                <a:gd name="connsiteY19" fmla="*/ 1635487 h 1745951"/>
                <a:gd name="connsiteX20" fmla="*/ 1409948 w 1409948"/>
                <a:gd name="connsiteY20" fmla="*/ 1567981 h 1745951"/>
                <a:gd name="connsiteX21" fmla="*/ 1060144 w 1409948"/>
                <a:gd name="connsiteY21" fmla="*/ 803935 h 1745951"/>
                <a:gd name="connsiteX22" fmla="*/ 1121514 w 1409948"/>
                <a:gd name="connsiteY22" fmla="*/ 678129 h 1745951"/>
                <a:gd name="connsiteX23" fmla="*/ 983433 w 1409948"/>
                <a:gd name="connsiteY23" fmla="*/ 328324 h 1745951"/>
                <a:gd name="connsiteX24" fmla="*/ 593739 w 1409948"/>
                <a:gd name="connsiteY24" fmla="*/ 55232 h 1745951"/>
                <a:gd name="connsiteX25" fmla="*/ 471001 w 1409948"/>
                <a:gd name="connsiteY25" fmla="*/ 0 h 1745951"/>
                <a:gd name="connsiteX26" fmla="*/ 274620 w 1409948"/>
                <a:gd name="connsiteY26" fmla="*/ 76711 h 1745951"/>
                <a:gd name="connsiteX27" fmla="*/ 222456 w 1409948"/>
                <a:gd name="connsiteY27" fmla="*/ 76711 h 1745951"/>
                <a:gd name="connsiteX28" fmla="*/ 9837 w 1409948"/>
                <a:gd name="connsiteY28" fmla="*/ 162628 h 1745951"/>
                <a:gd name="connsiteX29" fmla="*/ 32212 w 1409948"/>
                <a:gd name="connsiteY29" fmla="*/ 199449 h 1745951"/>
                <a:gd name="connsiteX0" fmla="*/ 22375 w 1400111"/>
                <a:gd name="connsiteY0" fmla="*/ 199449 h 1745951"/>
                <a:gd name="connsiteX1" fmla="*/ 200345 w 1400111"/>
                <a:gd name="connsiteY1" fmla="*/ 297640 h 1745951"/>
                <a:gd name="connsiteX2" fmla="*/ 200345 w 1400111"/>
                <a:gd name="connsiteY2" fmla="*/ 303777 h 1745951"/>
                <a:gd name="connsiteX3" fmla="*/ 261714 w 1400111"/>
                <a:gd name="connsiteY3" fmla="*/ 362078 h 1745951"/>
                <a:gd name="connsiteX4" fmla="*/ 289330 w 1400111"/>
                <a:gd name="connsiteY4" fmla="*/ 444926 h 1745951"/>
                <a:gd name="connsiteX5" fmla="*/ 283193 w 1400111"/>
                <a:gd name="connsiteY5" fmla="*/ 518569 h 1745951"/>
                <a:gd name="connsiteX6" fmla="*/ 307741 w 1400111"/>
                <a:gd name="connsiteY6" fmla="*/ 589143 h 1745951"/>
                <a:gd name="connsiteX7" fmla="*/ 455027 w 1400111"/>
                <a:gd name="connsiteY7" fmla="*/ 739498 h 1745951"/>
                <a:gd name="connsiteX8" fmla="*/ 571628 w 1400111"/>
                <a:gd name="connsiteY8" fmla="*/ 948153 h 1745951"/>
                <a:gd name="connsiteX9" fmla="*/ 611518 w 1400111"/>
                <a:gd name="connsiteY9" fmla="*/ 1083165 h 1745951"/>
                <a:gd name="connsiteX10" fmla="*/ 605381 w 1400111"/>
                <a:gd name="connsiteY10" fmla="*/ 1310231 h 1745951"/>
                <a:gd name="connsiteX11" fmla="*/ 617655 w 1400111"/>
                <a:gd name="connsiteY11" fmla="*/ 1442174 h 1745951"/>
                <a:gd name="connsiteX12" fmla="*/ 648340 w 1400111"/>
                <a:gd name="connsiteY12" fmla="*/ 1543433 h 1745951"/>
                <a:gd name="connsiteX13" fmla="*/ 737325 w 1400111"/>
                <a:gd name="connsiteY13" fmla="*/ 1663103 h 1745951"/>
                <a:gd name="connsiteX14" fmla="*/ 872337 w 1400111"/>
                <a:gd name="connsiteY14" fmla="*/ 1727541 h 1745951"/>
                <a:gd name="connsiteX15" fmla="*/ 967459 w 1400111"/>
                <a:gd name="connsiteY15" fmla="*/ 1745951 h 1745951"/>
                <a:gd name="connsiteX16" fmla="*/ 1080992 w 1400111"/>
                <a:gd name="connsiteY16" fmla="*/ 1718335 h 1745951"/>
                <a:gd name="connsiteX17" fmla="*/ 1182251 w 1400111"/>
                <a:gd name="connsiteY17" fmla="*/ 1690719 h 1745951"/>
                <a:gd name="connsiteX18" fmla="*/ 1231346 w 1400111"/>
                <a:gd name="connsiteY18" fmla="*/ 1690719 h 1745951"/>
                <a:gd name="connsiteX19" fmla="*/ 1286579 w 1400111"/>
                <a:gd name="connsiteY19" fmla="*/ 1635487 h 1745951"/>
                <a:gd name="connsiteX20" fmla="*/ 1400111 w 1400111"/>
                <a:gd name="connsiteY20" fmla="*/ 1567981 h 1745951"/>
                <a:gd name="connsiteX21" fmla="*/ 1050307 w 1400111"/>
                <a:gd name="connsiteY21" fmla="*/ 803935 h 1745951"/>
                <a:gd name="connsiteX22" fmla="*/ 1111677 w 1400111"/>
                <a:gd name="connsiteY22" fmla="*/ 678129 h 1745951"/>
                <a:gd name="connsiteX23" fmla="*/ 973596 w 1400111"/>
                <a:gd name="connsiteY23" fmla="*/ 328324 h 1745951"/>
                <a:gd name="connsiteX24" fmla="*/ 583902 w 1400111"/>
                <a:gd name="connsiteY24" fmla="*/ 55232 h 1745951"/>
                <a:gd name="connsiteX25" fmla="*/ 461164 w 1400111"/>
                <a:gd name="connsiteY25" fmla="*/ 0 h 1745951"/>
                <a:gd name="connsiteX26" fmla="*/ 264783 w 1400111"/>
                <a:gd name="connsiteY26" fmla="*/ 76711 h 1745951"/>
                <a:gd name="connsiteX27" fmla="*/ 212619 w 1400111"/>
                <a:gd name="connsiteY27" fmla="*/ 76711 h 1745951"/>
                <a:gd name="connsiteX28" fmla="*/ 0 w 1400111"/>
                <a:gd name="connsiteY28" fmla="*/ 162628 h 1745951"/>
                <a:gd name="connsiteX29" fmla="*/ 22375 w 1400111"/>
                <a:gd name="connsiteY29" fmla="*/ 199449 h 1745951"/>
                <a:gd name="connsiteX0" fmla="*/ 22375 w 1400111"/>
                <a:gd name="connsiteY0" fmla="*/ 199449 h 1745951"/>
                <a:gd name="connsiteX1" fmla="*/ 200345 w 1400111"/>
                <a:gd name="connsiteY1" fmla="*/ 297640 h 1745951"/>
                <a:gd name="connsiteX2" fmla="*/ 200345 w 1400111"/>
                <a:gd name="connsiteY2" fmla="*/ 303777 h 1745951"/>
                <a:gd name="connsiteX3" fmla="*/ 261714 w 1400111"/>
                <a:gd name="connsiteY3" fmla="*/ 362078 h 1745951"/>
                <a:gd name="connsiteX4" fmla="*/ 289330 w 1400111"/>
                <a:gd name="connsiteY4" fmla="*/ 444926 h 1745951"/>
                <a:gd name="connsiteX5" fmla="*/ 283193 w 1400111"/>
                <a:gd name="connsiteY5" fmla="*/ 518569 h 1745951"/>
                <a:gd name="connsiteX6" fmla="*/ 307741 w 1400111"/>
                <a:gd name="connsiteY6" fmla="*/ 589143 h 1745951"/>
                <a:gd name="connsiteX7" fmla="*/ 455027 w 1400111"/>
                <a:gd name="connsiteY7" fmla="*/ 739498 h 1745951"/>
                <a:gd name="connsiteX8" fmla="*/ 571628 w 1400111"/>
                <a:gd name="connsiteY8" fmla="*/ 948153 h 1745951"/>
                <a:gd name="connsiteX9" fmla="*/ 611518 w 1400111"/>
                <a:gd name="connsiteY9" fmla="*/ 1083165 h 1745951"/>
                <a:gd name="connsiteX10" fmla="*/ 605381 w 1400111"/>
                <a:gd name="connsiteY10" fmla="*/ 1310231 h 1745951"/>
                <a:gd name="connsiteX11" fmla="*/ 617655 w 1400111"/>
                <a:gd name="connsiteY11" fmla="*/ 1442174 h 1745951"/>
                <a:gd name="connsiteX12" fmla="*/ 648340 w 1400111"/>
                <a:gd name="connsiteY12" fmla="*/ 1543433 h 1745951"/>
                <a:gd name="connsiteX13" fmla="*/ 737325 w 1400111"/>
                <a:gd name="connsiteY13" fmla="*/ 1663103 h 1745951"/>
                <a:gd name="connsiteX14" fmla="*/ 872337 w 1400111"/>
                <a:gd name="connsiteY14" fmla="*/ 1727541 h 1745951"/>
                <a:gd name="connsiteX15" fmla="*/ 967459 w 1400111"/>
                <a:gd name="connsiteY15" fmla="*/ 1745951 h 1745951"/>
                <a:gd name="connsiteX16" fmla="*/ 1080992 w 1400111"/>
                <a:gd name="connsiteY16" fmla="*/ 1718335 h 1745951"/>
                <a:gd name="connsiteX17" fmla="*/ 1182251 w 1400111"/>
                <a:gd name="connsiteY17" fmla="*/ 1690719 h 1745951"/>
                <a:gd name="connsiteX18" fmla="*/ 1231346 w 1400111"/>
                <a:gd name="connsiteY18" fmla="*/ 1690719 h 1745951"/>
                <a:gd name="connsiteX19" fmla="*/ 1286579 w 1400111"/>
                <a:gd name="connsiteY19" fmla="*/ 1635487 h 1745951"/>
                <a:gd name="connsiteX20" fmla="*/ 1400111 w 1400111"/>
                <a:gd name="connsiteY20" fmla="*/ 1567981 h 1745951"/>
                <a:gd name="connsiteX21" fmla="*/ 1050307 w 1400111"/>
                <a:gd name="connsiteY21" fmla="*/ 803935 h 1745951"/>
                <a:gd name="connsiteX22" fmla="*/ 1111677 w 1400111"/>
                <a:gd name="connsiteY22" fmla="*/ 678129 h 1745951"/>
                <a:gd name="connsiteX23" fmla="*/ 973596 w 1400111"/>
                <a:gd name="connsiteY23" fmla="*/ 328324 h 1745951"/>
                <a:gd name="connsiteX24" fmla="*/ 583902 w 1400111"/>
                <a:gd name="connsiteY24" fmla="*/ 55232 h 1745951"/>
                <a:gd name="connsiteX25" fmla="*/ 461164 w 1400111"/>
                <a:gd name="connsiteY25" fmla="*/ 0 h 1745951"/>
                <a:gd name="connsiteX26" fmla="*/ 264783 w 1400111"/>
                <a:gd name="connsiteY26" fmla="*/ 76711 h 1745951"/>
                <a:gd name="connsiteX27" fmla="*/ 212619 w 1400111"/>
                <a:gd name="connsiteY27" fmla="*/ 76711 h 1745951"/>
                <a:gd name="connsiteX28" fmla="*/ 0 w 1400111"/>
                <a:gd name="connsiteY28" fmla="*/ 162628 h 1745951"/>
                <a:gd name="connsiteX29" fmla="*/ 22375 w 1400111"/>
                <a:gd name="connsiteY29" fmla="*/ 199449 h 1745951"/>
                <a:gd name="connsiteX0" fmla="*/ 22375 w 1400111"/>
                <a:gd name="connsiteY0" fmla="*/ 199449 h 1745951"/>
                <a:gd name="connsiteX1" fmla="*/ 200345 w 1400111"/>
                <a:gd name="connsiteY1" fmla="*/ 297640 h 1745951"/>
                <a:gd name="connsiteX2" fmla="*/ 200345 w 1400111"/>
                <a:gd name="connsiteY2" fmla="*/ 303777 h 1745951"/>
                <a:gd name="connsiteX3" fmla="*/ 261714 w 1400111"/>
                <a:gd name="connsiteY3" fmla="*/ 362078 h 1745951"/>
                <a:gd name="connsiteX4" fmla="*/ 289330 w 1400111"/>
                <a:gd name="connsiteY4" fmla="*/ 444926 h 1745951"/>
                <a:gd name="connsiteX5" fmla="*/ 283193 w 1400111"/>
                <a:gd name="connsiteY5" fmla="*/ 518569 h 1745951"/>
                <a:gd name="connsiteX6" fmla="*/ 307741 w 1400111"/>
                <a:gd name="connsiteY6" fmla="*/ 589143 h 1745951"/>
                <a:gd name="connsiteX7" fmla="*/ 455027 w 1400111"/>
                <a:gd name="connsiteY7" fmla="*/ 739498 h 1745951"/>
                <a:gd name="connsiteX8" fmla="*/ 571628 w 1400111"/>
                <a:gd name="connsiteY8" fmla="*/ 948153 h 1745951"/>
                <a:gd name="connsiteX9" fmla="*/ 611518 w 1400111"/>
                <a:gd name="connsiteY9" fmla="*/ 1083165 h 1745951"/>
                <a:gd name="connsiteX10" fmla="*/ 605381 w 1400111"/>
                <a:gd name="connsiteY10" fmla="*/ 1310231 h 1745951"/>
                <a:gd name="connsiteX11" fmla="*/ 617655 w 1400111"/>
                <a:gd name="connsiteY11" fmla="*/ 1442174 h 1745951"/>
                <a:gd name="connsiteX12" fmla="*/ 648340 w 1400111"/>
                <a:gd name="connsiteY12" fmla="*/ 1543433 h 1745951"/>
                <a:gd name="connsiteX13" fmla="*/ 737325 w 1400111"/>
                <a:gd name="connsiteY13" fmla="*/ 1663103 h 1745951"/>
                <a:gd name="connsiteX14" fmla="*/ 872337 w 1400111"/>
                <a:gd name="connsiteY14" fmla="*/ 1727541 h 1745951"/>
                <a:gd name="connsiteX15" fmla="*/ 967459 w 1400111"/>
                <a:gd name="connsiteY15" fmla="*/ 1745951 h 1745951"/>
                <a:gd name="connsiteX16" fmla="*/ 1080992 w 1400111"/>
                <a:gd name="connsiteY16" fmla="*/ 1718335 h 1745951"/>
                <a:gd name="connsiteX17" fmla="*/ 1182251 w 1400111"/>
                <a:gd name="connsiteY17" fmla="*/ 1690719 h 1745951"/>
                <a:gd name="connsiteX18" fmla="*/ 1231346 w 1400111"/>
                <a:gd name="connsiteY18" fmla="*/ 1690719 h 1745951"/>
                <a:gd name="connsiteX19" fmla="*/ 1286579 w 1400111"/>
                <a:gd name="connsiteY19" fmla="*/ 1635487 h 1745951"/>
                <a:gd name="connsiteX20" fmla="*/ 1400111 w 1400111"/>
                <a:gd name="connsiteY20" fmla="*/ 1567981 h 1745951"/>
                <a:gd name="connsiteX21" fmla="*/ 1050307 w 1400111"/>
                <a:gd name="connsiteY21" fmla="*/ 803935 h 1745951"/>
                <a:gd name="connsiteX22" fmla="*/ 1111677 w 1400111"/>
                <a:gd name="connsiteY22" fmla="*/ 678129 h 1745951"/>
                <a:gd name="connsiteX23" fmla="*/ 973596 w 1400111"/>
                <a:gd name="connsiteY23" fmla="*/ 328324 h 1745951"/>
                <a:gd name="connsiteX24" fmla="*/ 583902 w 1400111"/>
                <a:gd name="connsiteY24" fmla="*/ 55232 h 1745951"/>
                <a:gd name="connsiteX25" fmla="*/ 461164 w 1400111"/>
                <a:gd name="connsiteY25" fmla="*/ 0 h 1745951"/>
                <a:gd name="connsiteX26" fmla="*/ 264783 w 1400111"/>
                <a:gd name="connsiteY26" fmla="*/ 76711 h 1745951"/>
                <a:gd name="connsiteX27" fmla="*/ 212619 w 1400111"/>
                <a:gd name="connsiteY27" fmla="*/ 76711 h 1745951"/>
                <a:gd name="connsiteX28" fmla="*/ 0 w 1400111"/>
                <a:gd name="connsiteY28" fmla="*/ 162628 h 1745951"/>
                <a:gd name="connsiteX29" fmla="*/ 22375 w 1400111"/>
                <a:gd name="connsiteY29" fmla="*/ 199449 h 1745951"/>
                <a:gd name="connsiteX0" fmla="*/ 22375 w 1400111"/>
                <a:gd name="connsiteY0" fmla="*/ 199449 h 1745951"/>
                <a:gd name="connsiteX1" fmla="*/ 200345 w 1400111"/>
                <a:gd name="connsiteY1" fmla="*/ 297640 h 1745951"/>
                <a:gd name="connsiteX2" fmla="*/ 200345 w 1400111"/>
                <a:gd name="connsiteY2" fmla="*/ 303777 h 1745951"/>
                <a:gd name="connsiteX3" fmla="*/ 261714 w 1400111"/>
                <a:gd name="connsiteY3" fmla="*/ 362078 h 1745951"/>
                <a:gd name="connsiteX4" fmla="*/ 289330 w 1400111"/>
                <a:gd name="connsiteY4" fmla="*/ 444926 h 1745951"/>
                <a:gd name="connsiteX5" fmla="*/ 283193 w 1400111"/>
                <a:gd name="connsiteY5" fmla="*/ 518569 h 1745951"/>
                <a:gd name="connsiteX6" fmla="*/ 307741 w 1400111"/>
                <a:gd name="connsiteY6" fmla="*/ 589143 h 1745951"/>
                <a:gd name="connsiteX7" fmla="*/ 455027 w 1400111"/>
                <a:gd name="connsiteY7" fmla="*/ 739498 h 1745951"/>
                <a:gd name="connsiteX8" fmla="*/ 571628 w 1400111"/>
                <a:gd name="connsiteY8" fmla="*/ 948153 h 1745951"/>
                <a:gd name="connsiteX9" fmla="*/ 611518 w 1400111"/>
                <a:gd name="connsiteY9" fmla="*/ 1083165 h 1745951"/>
                <a:gd name="connsiteX10" fmla="*/ 605381 w 1400111"/>
                <a:gd name="connsiteY10" fmla="*/ 1310231 h 1745951"/>
                <a:gd name="connsiteX11" fmla="*/ 617655 w 1400111"/>
                <a:gd name="connsiteY11" fmla="*/ 1442174 h 1745951"/>
                <a:gd name="connsiteX12" fmla="*/ 648340 w 1400111"/>
                <a:gd name="connsiteY12" fmla="*/ 1543433 h 1745951"/>
                <a:gd name="connsiteX13" fmla="*/ 737325 w 1400111"/>
                <a:gd name="connsiteY13" fmla="*/ 1663103 h 1745951"/>
                <a:gd name="connsiteX14" fmla="*/ 872337 w 1400111"/>
                <a:gd name="connsiteY14" fmla="*/ 1727541 h 1745951"/>
                <a:gd name="connsiteX15" fmla="*/ 967459 w 1400111"/>
                <a:gd name="connsiteY15" fmla="*/ 1745951 h 1745951"/>
                <a:gd name="connsiteX16" fmla="*/ 1080992 w 1400111"/>
                <a:gd name="connsiteY16" fmla="*/ 1718335 h 1745951"/>
                <a:gd name="connsiteX17" fmla="*/ 1182251 w 1400111"/>
                <a:gd name="connsiteY17" fmla="*/ 1690719 h 1745951"/>
                <a:gd name="connsiteX18" fmla="*/ 1231346 w 1400111"/>
                <a:gd name="connsiteY18" fmla="*/ 1690719 h 1745951"/>
                <a:gd name="connsiteX19" fmla="*/ 1286579 w 1400111"/>
                <a:gd name="connsiteY19" fmla="*/ 1635487 h 1745951"/>
                <a:gd name="connsiteX20" fmla="*/ 1400111 w 1400111"/>
                <a:gd name="connsiteY20" fmla="*/ 1567981 h 1745951"/>
                <a:gd name="connsiteX21" fmla="*/ 1050307 w 1400111"/>
                <a:gd name="connsiteY21" fmla="*/ 803935 h 1745951"/>
                <a:gd name="connsiteX22" fmla="*/ 1111677 w 1400111"/>
                <a:gd name="connsiteY22" fmla="*/ 678129 h 1745951"/>
                <a:gd name="connsiteX23" fmla="*/ 973596 w 1400111"/>
                <a:gd name="connsiteY23" fmla="*/ 328324 h 1745951"/>
                <a:gd name="connsiteX24" fmla="*/ 583902 w 1400111"/>
                <a:gd name="connsiteY24" fmla="*/ 55232 h 1745951"/>
                <a:gd name="connsiteX25" fmla="*/ 461164 w 1400111"/>
                <a:gd name="connsiteY25" fmla="*/ 0 h 1745951"/>
                <a:gd name="connsiteX26" fmla="*/ 264783 w 1400111"/>
                <a:gd name="connsiteY26" fmla="*/ 76711 h 1745951"/>
                <a:gd name="connsiteX27" fmla="*/ 212619 w 1400111"/>
                <a:gd name="connsiteY27" fmla="*/ 76711 h 1745951"/>
                <a:gd name="connsiteX28" fmla="*/ 0 w 1400111"/>
                <a:gd name="connsiteY28" fmla="*/ 162628 h 1745951"/>
                <a:gd name="connsiteX29" fmla="*/ 22375 w 1400111"/>
                <a:gd name="connsiteY29" fmla="*/ 199449 h 1745951"/>
                <a:gd name="connsiteX0" fmla="*/ 22375 w 1400111"/>
                <a:gd name="connsiteY0" fmla="*/ 199449 h 1745951"/>
                <a:gd name="connsiteX1" fmla="*/ 200345 w 1400111"/>
                <a:gd name="connsiteY1" fmla="*/ 297640 h 1745951"/>
                <a:gd name="connsiteX2" fmla="*/ 200345 w 1400111"/>
                <a:gd name="connsiteY2" fmla="*/ 303777 h 1745951"/>
                <a:gd name="connsiteX3" fmla="*/ 261714 w 1400111"/>
                <a:gd name="connsiteY3" fmla="*/ 362078 h 1745951"/>
                <a:gd name="connsiteX4" fmla="*/ 289330 w 1400111"/>
                <a:gd name="connsiteY4" fmla="*/ 444926 h 1745951"/>
                <a:gd name="connsiteX5" fmla="*/ 283193 w 1400111"/>
                <a:gd name="connsiteY5" fmla="*/ 518569 h 1745951"/>
                <a:gd name="connsiteX6" fmla="*/ 307741 w 1400111"/>
                <a:gd name="connsiteY6" fmla="*/ 589143 h 1745951"/>
                <a:gd name="connsiteX7" fmla="*/ 455027 w 1400111"/>
                <a:gd name="connsiteY7" fmla="*/ 739498 h 1745951"/>
                <a:gd name="connsiteX8" fmla="*/ 571628 w 1400111"/>
                <a:gd name="connsiteY8" fmla="*/ 948153 h 1745951"/>
                <a:gd name="connsiteX9" fmla="*/ 611518 w 1400111"/>
                <a:gd name="connsiteY9" fmla="*/ 1083165 h 1745951"/>
                <a:gd name="connsiteX10" fmla="*/ 605381 w 1400111"/>
                <a:gd name="connsiteY10" fmla="*/ 1310231 h 1745951"/>
                <a:gd name="connsiteX11" fmla="*/ 617655 w 1400111"/>
                <a:gd name="connsiteY11" fmla="*/ 1442174 h 1745951"/>
                <a:gd name="connsiteX12" fmla="*/ 648340 w 1400111"/>
                <a:gd name="connsiteY12" fmla="*/ 1543433 h 1745951"/>
                <a:gd name="connsiteX13" fmla="*/ 737325 w 1400111"/>
                <a:gd name="connsiteY13" fmla="*/ 1663103 h 1745951"/>
                <a:gd name="connsiteX14" fmla="*/ 872337 w 1400111"/>
                <a:gd name="connsiteY14" fmla="*/ 1727541 h 1745951"/>
                <a:gd name="connsiteX15" fmla="*/ 967459 w 1400111"/>
                <a:gd name="connsiteY15" fmla="*/ 1745951 h 1745951"/>
                <a:gd name="connsiteX16" fmla="*/ 1182251 w 1400111"/>
                <a:gd name="connsiteY16" fmla="*/ 1690719 h 1745951"/>
                <a:gd name="connsiteX17" fmla="*/ 1231346 w 1400111"/>
                <a:gd name="connsiteY17" fmla="*/ 1690719 h 1745951"/>
                <a:gd name="connsiteX18" fmla="*/ 1286579 w 1400111"/>
                <a:gd name="connsiteY18" fmla="*/ 1635487 h 1745951"/>
                <a:gd name="connsiteX19" fmla="*/ 1400111 w 1400111"/>
                <a:gd name="connsiteY19" fmla="*/ 1567981 h 1745951"/>
                <a:gd name="connsiteX20" fmla="*/ 1050307 w 1400111"/>
                <a:gd name="connsiteY20" fmla="*/ 803935 h 1745951"/>
                <a:gd name="connsiteX21" fmla="*/ 1111677 w 1400111"/>
                <a:gd name="connsiteY21" fmla="*/ 678129 h 1745951"/>
                <a:gd name="connsiteX22" fmla="*/ 973596 w 1400111"/>
                <a:gd name="connsiteY22" fmla="*/ 328324 h 1745951"/>
                <a:gd name="connsiteX23" fmla="*/ 583902 w 1400111"/>
                <a:gd name="connsiteY23" fmla="*/ 55232 h 1745951"/>
                <a:gd name="connsiteX24" fmla="*/ 461164 w 1400111"/>
                <a:gd name="connsiteY24" fmla="*/ 0 h 1745951"/>
                <a:gd name="connsiteX25" fmla="*/ 264783 w 1400111"/>
                <a:gd name="connsiteY25" fmla="*/ 76711 h 1745951"/>
                <a:gd name="connsiteX26" fmla="*/ 212619 w 1400111"/>
                <a:gd name="connsiteY26" fmla="*/ 76711 h 1745951"/>
                <a:gd name="connsiteX27" fmla="*/ 0 w 1400111"/>
                <a:gd name="connsiteY27" fmla="*/ 162628 h 1745951"/>
                <a:gd name="connsiteX28" fmla="*/ 22375 w 1400111"/>
                <a:gd name="connsiteY28" fmla="*/ 199449 h 174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0111" h="1745951">
                  <a:moveTo>
                    <a:pt x="22375" y="199449"/>
                  </a:moveTo>
                  <a:cubicBezTo>
                    <a:pt x="134288" y="270047"/>
                    <a:pt x="160455" y="270535"/>
                    <a:pt x="200345" y="297640"/>
                  </a:cubicBezTo>
                  <a:cubicBezTo>
                    <a:pt x="230007" y="315028"/>
                    <a:pt x="190117" y="293037"/>
                    <a:pt x="200345" y="303777"/>
                  </a:cubicBezTo>
                  <a:cubicBezTo>
                    <a:pt x="210573" y="314517"/>
                    <a:pt x="246883" y="338553"/>
                    <a:pt x="261714" y="362078"/>
                  </a:cubicBezTo>
                  <a:lnTo>
                    <a:pt x="289330" y="444926"/>
                  </a:lnTo>
                  <a:lnTo>
                    <a:pt x="283193" y="518569"/>
                  </a:lnTo>
                  <a:lnTo>
                    <a:pt x="307741" y="589143"/>
                  </a:lnTo>
                  <a:lnTo>
                    <a:pt x="455027" y="739498"/>
                  </a:lnTo>
                  <a:lnTo>
                    <a:pt x="571628" y="948153"/>
                  </a:lnTo>
                  <a:lnTo>
                    <a:pt x="611518" y="1083165"/>
                  </a:lnTo>
                  <a:lnTo>
                    <a:pt x="605381" y="1310231"/>
                  </a:lnTo>
                  <a:lnTo>
                    <a:pt x="617655" y="1442174"/>
                  </a:lnTo>
                  <a:lnTo>
                    <a:pt x="648340" y="1543433"/>
                  </a:lnTo>
                  <a:lnTo>
                    <a:pt x="737325" y="1663103"/>
                  </a:lnTo>
                  <a:lnTo>
                    <a:pt x="872337" y="1727541"/>
                  </a:lnTo>
                  <a:lnTo>
                    <a:pt x="967459" y="1745951"/>
                  </a:lnTo>
                  <a:cubicBezTo>
                    <a:pt x="1019111" y="1739814"/>
                    <a:pt x="1138270" y="1699924"/>
                    <a:pt x="1182251" y="1690719"/>
                  </a:cubicBezTo>
                  <a:lnTo>
                    <a:pt x="1231346" y="1690719"/>
                  </a:lnTo>
                  <a:lnTo>
                    <a:pt x="1286579" y="1635487"/>
                  </a:lnTo>
                  <a:lnTo>
                    <a:pt x="1400111" y="1567981"/>
                  </a:lnTo>
                  <a:lnTo>
                    <a:pt x="1050307" y="803935"/>
                  </a:lnTo>
                  <a:lnTo>
                    <a:pt x="1111677" y="678129"/>
                  </a:lnTo>
                  <a:lnTo>
                    <a:pt x="973596" y="328324"/>
                  </a:lnTo>
                  <a:lnTo>
                    <a:pt x="583902" y="55232"/>
                  </a:lnTo>
                  <a:lnTo>
                    <a:pt x="461164" y="0"/>
                  </a:lnTo>
                  <a:lnTo>
                    <a:pt x="264783" y="76711"/>
                  </a:lnTo>
                  <a:lnTo>
                    <a:pt x="212619" y="76711"/>
                  </a:lnTo>
                  <a:cubicBezTo>
                    <a:pt x="168489" y="91030"/>
                    <a:pt x="35255" y="149180"/>
                    <a:pt x="0" y="162628"/>
                  </a:cubicBezTo>
                  <a:cubicBezTo>
                    <a:pt x="53162" y="225683"/>
                    <a:pt x="38740" y="187175"/>
                    <a:pt x="22375" y="199449"/>
                  </a:cubicBezTo>
                  <a:close/>
                </a:path>
              </a:pathLst>
            </a:custGeom>
            <a:solidFill>
              <a:srgbClr val="FFCC00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Forma livre 23"/>
            <p:cNvSpPr/>
            <p:nvPr/>
          </p:nvSpPr>
          <p:spPr>
            <a:xfrm>
              <a:off x="5358136" y="3624500"/>
              <a:ext cx="1075764" cy="1375062"/>
            </a:xfrm>
            <a:custGeom>
              <a:avLst/>
              <a:gdLst>
                <a:gd name="connsiteX0" fmla="*/ 0 w 1075764"/>
                <a:gd name="connsiteY0" fmla="*/ 231703 h 1375062"/>
                <a:gd name="connsiteX1" fmla="*/ 95164 w 1075764"/>
                <a:gd name="connsiteY1" fmla="*/ 268941 h 1375062"/>
                <a:gd name="connsiteX2" fmla="*/ 140677 w 1075764"/>
                <a:gd name="connsiteY2" fmla="*/ 318591 h 1375062"/>
                <a:gd name="connsiteX3" fmla="*/ 359967 w 1075764"/>
                <a:gd name="connsiteY3" fmla="*/ 591670 h 1375062"/>
                <a:gd name="connsiteX4" fmla="*/ 384793 w 1075764"/>
                <a:gd name="connsiteY4" fmla="*/ 633046 h 1375062"/>
                <a:gd name="connsiteX5" fmla="*/ 455131 w 1075764"/>
                <a:gd name="connsiteY5" fmla="*/ 666146 h 1375062"/>
                <a:gd name="connsiteX6" fmla="*/ 504782 w 1075764"/>
                <a:gd name="connsiteY6" fmla="*/ 707522 h 1375062"/>
                <a:gd name="connsiteX7" fmla="*/ 781998 w 1075764"/>
                <a:gd name="connsiteY7" fmla="*/ 1063352 h 1375062"/>
                <a:gd name="connsiteX8" fmla="*/ 806823 w 1075764"/>
                <a:gd name="connsiteY8" fmla="*/ 1129552 h 1375062"/>
                <a:gd name="connsiteX9" fmla="*/ 831649 w 1075764"/>
                <a:gd name="connsiteY9" fmla="*/ 1175066 h 1375062"/>
                <a:gd name="connsiteX10" fmla="*/ 877162 w 1075764"/>
                <a:gd name="connsiteY10" fmla="*/ 1253679 h 1375062"/>
                <a:gd name="connsiteX11" fmla="*/ 1001288 w 1075764"/>
                <a:gd name="connsiteY11" fmla="*/ 1324018 h 1375062"/>
                <a:gd name="connsiteX12" fmla="*/ 1075764 w 1075764"/>
                <a:gd name="connsiteY12" fmla="*/ 1204029 h 1375062"/>
                <a:gd name="connsiteX13" fmla="*/ 1063352 w 1075764"/>
                <a:gd name="connsiteY13" fmla="*/ 1146103 h 1375062"/>
                <a:gd name="connsiteX14" fmla="*/ 997151 w 1075764"/>
                <a:gd name="connsiteY14" fmla="*/ 1092314 h 1375062"/>
                <a:gd name="connsiteX15" fmla="*/ 1009564 w 1075764"/>
                <a:gd name="connsiteY15" fmla="*/ 1038526 h 1375062"/>
                <a:gd name="connsiteX16" fmla="*/ 980601 w 1075764"/>
                <a:gd name="connsiteY16" fmla="*/ 988876 h 1375062"/>
                <a:gd name="connsiteX17" fmla="*/ 889574 w 1075764"/>
                <a:gd name="connsiteY17" fmla="*/ 885437 h 1375062"/>
                <a:gd name="connsiteX18" fmla="*/ 856474 w 1075764"/>
                <a:gd name="connsiteY18" fmla="*/ 815098 h 1375062"/>
                <a:gd name="connsiteX19" fmla="*/ 827511 w 1075764"/>
                <a:gd name="connsiteY19" fmla="*/ 674421 h 1375062"/>
                <a:gd name="connsiteX20" fmla="*/ 786135 w 1075764"/>
                <a:gd name="connsiteY20" fmla="*/ 608220 h 1375062"/>
                <a:gd name="connsiteX21" fmla="*/ 740622 w 1075764"/>
                <a:gd name="connsiteY21" fmla="*/ 575120 h 1375062"/>
                <a:gd name="connsiteX22" fmla="*/ 513057 w 1075764"/>
                <a:gd name="connsiteY22" fmla="*/ 380655 h 1375062"/>
                <a:gd name="connsiteX23" fmla="*/ 463406 w 1075764"/>
                <a:gd name="connsiteY23" fmla="*/ 302041 h 1375062"/>
                <a:gd name="connsiteX24" fmla="*/ 450993 w 1075764"/>
                <a:gd name="connsiteY24" fmla="*/ 215152 h 1375062"/>
                <a:gd name="connsiteX25" fmla="*/ 479956 w 1075764"/>
                <a:gd name="connsiteY25" fmla="*/ 128264 h 1375062"/>
                <a:gd name="connsiteX26" fmla="*/ 488231 w 1075764"/>
                <a:gd name="connsiteY26" fmla="*/ 78613 h 1375062"/>
                <a:gd name="connsiteX27" fmla="*/ 463406 w 1075764"/>
                <a:gd name="connsiteY27" fmla="*/ 16550 h 1375062"/>
                <a:gd name="connsiteX28" fmla="*/ 397205 w 1075764"/>
                <a:gd name="connsiteY28" fmla="*/ 0 h 1375062"/>
                <a:gd name="connsiteX29" fmla="*/ 306179 w 1075764"/>
                <a:gd name="connsiteY29" fmla="*/ 24825 h 1375062"/>
                <a:gd name="connsiteX30" fmla="*/ 66201 w 1075764"/>
                <a:gd name="connsiteY30" fmla="*/ 169639 h 1375062"/>
                <a:gd name="connsiteX31" fmla="*/ 0 w 1075764"/>
                <a:gd name="connsiteY31" fmla="*/ 231703 h 137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75764" h="1375062">
                  <a:moveTo>
                    <a:pt x="0" y="231703"/>
                  </a:moveTo>
                  <a:cubicBezTo>
                    <a:pt x="92303" y="269463"/>
                    <a:pt x="58243" y="268941"/>
                    <a:pt x="95164" y="268941"/>
                  </a:cubicBezTo>
                  <a:lnTo>
                    <a:pt x="140677" y="318591"/>
                  </a:lnTo>
                  <a:lnTo>
                    <a:pt x="359967" y="591670"/>
                  </a:lnTo>
                  <a:lnTo>
                    <a:pt x="384793" y="633046"/>
                  </a:lnTo>
                  <a:lnTo>
                    <a:pt x="455131" y="666146"/>
                  </a:lnTo>
                  <a:lnTo>
                    <a:pt x="504782" y="707522"/>
                  </a:lnTo>
                  <a:lnTo>
                    <a:pt x="781998" y="1063352"/>
                  </a:lnTo>
                  <a:lnTo>
                    <a:pt x="806823" y="1129552"/>
                  </a:lnTo>
                  <a:lnTo>
                    <a:pt x="831649" y="1175066"/>
                  </a:lnTo>
                  <a:lnTo>
                    <a:pt x="877162" y="1253679"/>
                  </a:lnTo>
                  <a:cubicBezTo>
                    <a:pt x="999731" y="1333983"/>
                    <a:pt x="975769" y="1375062"/>
                    <a:pt x="1001288" y="1324018"/>
                  </a:cubicBezTo>
                  <a:lnTo>
                    <a:pt x="1075764" y="1204029"/>
                  </a:lnTo>
                  <a:lnTo>
                    <a:pt x="1063352" y="1146103"/>
                  </a:lnTo>
                  <a:lnTo>
                    <a:pt x="997151" y="1092314"/>
                  </a:lnTo>
                  <a:lnTo>
                    <a:pt x="1009564" y="1038526"/>
                  </a:lnTo>
                  <a:lnTo>
                    <a:pt x="980601" y="988876"/>
                  </a:lnTo>
                  <a:lnTo>
                    <a:pt x="889574" y="885437"/>
                  </a:lnTo>
                  <a:lnTo>
                    <a:pt x="856474" y="815098"/>
                  </a:lnTo>
                  <a:lnTo>
                    <a:pt x="827511" y="674421"/>
                  </a:lnTo>
                  <a:lnTo>
                    <a:pt x="786135" y="608220"/>
                  </a:lnTo>
                  <a:lnTo>
                    <a:pt x="740622" y="575120"/>
                  </a:lnTo>
                  <a:lnTo>
                    <a:pt x="513057" y="380655"/>
                  </a:lnTo>
                  <a:lnTo>
                    <a:pt x="463406" y="302041"/>
                  </a:lnTo>
                  <a:lnTo>
                    <a:pt x="450993" y="215152"/>
                  </a:lnTo>
                  <a:lnTo>
                    <a:pt x="479956" y="128264"/>
                  </a:lnTo>
                  <a:lnTo>
                    <a:pt x="488231" y="78613"/>
                  </a:lnTo>
                  <a:lnTo>
                    <a:pt x="463406" y="16550"/>
                  </a:lnTo>
                  <a:lnTo>
                    <a:pt x="397205" y="0"/>
                  </a:lnTo>
                  <a:lnTo>
                    <a:pt x="306179" y="24825"/>
                  </a:lnTo>
                  <a:lnTo>
                    <a:pt x="66201" y="169639"/>
                  </a:lnTo>
                  <a:lnTo>
                    <a:pt x="0" y="23170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Forma livre 24"/>
            <p:cNvSpPr/>
            <p:nvPr/>
          </p:nvSpPr>
          <p:spPr>
            <a:xfrm>
              <a:off x="4783015" y="3814827"/>
              <a:ext cx="1460558" cy="2027403"/>
            </a:xfrm>
            <a:custGeom>
              <a:avLst/>
              <a:gdLst>
                <a:gd name="connsiteX0" fmla="*/ 53789 w 1460558"/>
                <a:gd name="connsiteY0" fmla="*/ 0 h 2027403"/>
                <a:gd name="connsiteX1" fmla="*/ 215153 w 1460558"/>
                <a:gd name="connsiteY1" fmla="*/ 86889 h 2027403"/>
                <a:gd name="connsiteX2" fmla="*/ 318592 w 1460558"/>
                <a:gd name="connsiteY2" fmla="*/ 103439 h 2027403"/>
                <a:gd name="connsiteX3" fmla="*/ 475819 w 1460558"/>
                <a:gd name="connsiteY3" fmla="*/ 53788 h 2027403"/>
                <a:gd name="connsiteX4" fmla="*/ 529608 w 1460558"/>
                <a:gd name="connsiteY4" fmla="*/ 41376 h 2027403"/>
                <a:gd name="connsiteX5" fmla="*/ 608221 w 1460558"/>
                <a:gd name="connsiteY5" fmla="*/ 57926 h 2027403"/>
                <a:gd name="connsiteX6" fmla="*/ 674422 w 1460558"/>
                <a:gd name="connsiteY6" fmla="*/ 78614 h 2027403"/>
                <a:gd name="connsiteX7" fmla="*/ 947501 w 1460558"/>
                <a:gd name="connsiteY7" fmla="*/ 417893 h 2027403"/>
                <a:gd name="connsiteX8" fmla="*/ 959914 w 1460558"/>
                <a:gd name="connsiteY8" fmla="*/ 442719 h 2027403"/>
                <a:gd name="connsiteX9" fmla="*/ 1050940 w 1460558"/>
                <a:gd name="connsiteY9" fmla="*/ 479957 h 2027403"/>
                <a:gd name="connsiteX10" fmla="*/ 1352981 w 1460558"/>
                <a:gd name="connsiteY10" fmla="*/ 860612 h 2027403"/>
                <a:gd name="connsiteX11" fmla="*/ 1456420 w 1460558"/>
                <a:gd name="connsiteY11" fmla="*/ 1071627 h 2027403"/>
                <a:gd name="connsiteX12" fmla="*/ 1460558 w 1460558"/>
                <a:gd name="connsiteY12" fmla="*/ 1137828 h 2027403"/>
                <a:gd name="connsiteX13" fmla="*/ 1410907 w 1460558"/>
                <a:gd name="connsiteY13" fmla="*/ 1241267 h 2027403"/>
                <a:gd name="connsiteX14" fmla="*/ 1419182 w 1460558"/>
                <a:gd name="connsiteY14" fmla="*/ 1352981 h 2027403"/>
                <a:gd name="connsiteX15" fmla="*/ 1419182 w 1460558"/>
                <a:gd name="connsiteY15" fmla="*/ 1431595 h 2027403"/>
                <a:gd name="connsiteX16" fmla="*/ 1328156 w 1460558"/>
                <a:gd name="connsiteY16" fmla="*/ 2027403 h 2027403"/>
                <a:gd name="connsiteX17" fmla="*/ 1133691 w 1460558"/>
                <a:gd name="connsiteY17" fmla="*/ 1961202 h 2027403"/>
                <a:gd name="connsiteX18" fmla="*/ 1030252 w 1460558"/>
                <a:gd name="connsiteY18" fmla="*/ 1932239 h 2027403"/>
                <a:gd name="connsiteX19" fmla="*/ 715798 w 1460558"/>
                <a:gd name="connsiteY19" fmla="*/ 1882588 h 2027403"/>
                <a:gd name="connsiteX20" fmla="*/ 604084 w 1460558"/>
                <a:gd name="connsiteY20" fmla="*/ 1808112 h 2027403"/>
                <a:gd name="connsiteX21" fmla="*/ 173778 w 1460558"/>
                <a:gd name="connsiteY21" fmla="*/ 1419182 h 2027403"/>
                <a:gd name="connsiteX22" fmla="*/ 107577 w 1460558"/>
                <a:gd name="connsiteY22" fmla="*/ 1344706 h 2027403"/>
                <a:gd name="connsiteX23" fmla="*/ 0 w 1460558"/>
                <a:gd name="connsiteY23" fmla="*/ 1179204 h 2027403"/>
                <a:gd name="connsiteX24" fmla="*/ 107577 w 1460558"/>
                <a:gd name="connsiteY24" fmla="*/ 997151 h 2027403"/>
                <a:gd name="connsiteX25" fmla="*/ 119990 w 1460558"/>
                <a:gd name="connsiteY25" fmla="*/ 893712 h 2027403"/>
                <a:gd name="connsiteX26" fmla="*/ 53789 w 1460558"/>
                <a:gd name="connsiteY26" fmla="*/ 0 h 2027403"/>
                <a:gd name="connsiteX0" fmla="*/ 53789 w 1460558"/>
                <a:gd name="connsiteY0" fmla="*/ 0 h 2027403"/>
                <a:gd name="connsiteX1" fmla="*/ 215153 w 1460558"/>
                <a:gd name="connsiteY1" fmla="*/ 86889 h 2027403"/>
                <a:gd name="connsiteX2" fmla="*/ 318592 w 1460558"/>
                <a:gd name="connsiteY2" fmla="*/ 103439 h 2027403"/>
                <a:gd name="connsiteX3" fmla="*/ 475819 w 1460558"/>
                <a:gd name="connsiteY3" fmla="*/ 53788 h 2027403"/>
                <a:gd name="connsiteX4" fmla="*/ 529608 w 1460558"/>
                <a:gd name="connsiteY4" fmla="*/ 41376 h 2027403"/>
                <a:gd name="connsiteX5" fmla="*/ 608221 w 1460558"/>
                <a:gd name="connsiteY5" fmla="*/ 57926 h 2027403"/>
                <a:gd name="connsiteX6" fmla="*/ 674422 w 1460558"/>
                <a:gd name="connsiteY6" fmla="*/ 78614 h 2027403"/>
                <a:gd name="connsiteX7" fmla="*/ 947501 w 1460558"/>
                <a:gd name="connsiteY7" fmla="*/ 417893 h 2027403"/>
                <a:gd name="connsiteX8" fmla="*/ 959914 w 1460558"/>
                <a:gd name="connsiteY8" fmla="*/ 442719 h 2027403"/>
                <a:gd name="connsiteX9" fmla="*/ 1050940 w 1460558"/>
                <a:gd name="connsiteY9" fmla="*/ 479957 h 2027403"/>
                <a:gd name="connsiteX10" fmla="*/ 1352981 w 1460558"/>
                <a:gd name="connsiteY10" fmla="*/ 860612 h 2027403"/>
                <a:gd name="connsiteX11" fmla="*/ 1456420 w 1460558"/>
                <a:gd name="connsiteY11" fmla="*/ 1071627 h 2027403"/>
                <a:gd name="connsiteX12" fmla="*/ 1460558 w 1460558"/>
                <a:gd name="connsiteY12" fmla="*/ 1137828 h 2027403"/>
                <a:gd name="connsiteX13" fmla="*/ 1410907 w 1460558"/>
                <a:gd name="connsiteY13" fmla="*/ 1241267 h 2027403"/>
                <a:gd name="connsiteX14" fmla="*/ 1419182 w 1460558"/>
                <a:gd name="connsiteY14" fmla="*/ 1352981 h 2027403"/>
                <a:gd name="connsiteX15" fmla="*/ 1419182 w 1460558"/>
                <a:gd name="connsiteY15" fmla="*/ 1431595 h 2027403"/>
                <a:gd name="connsiteX16" fmla="*/ 1328156 w 1460558"/>
                <a:gd name="connsiteY16" fmla="*/ 2027403 h 2027403"/>
                <a:gd name="connsiteX17" fmla="*/ 1133691 w 1460558"/>
                <a:gd name="connsiteY17" fmla="*/ 1961202 h 2027403"/>
                <a:gd name="connsiteX18" fmla="*/ 1030252 w 1460558"/>
                <a:gd name="connsiteY18" fmla="*/ 1932239 h 2027403"/>
                <a:gd name="connsiteX19" fmla="*/ 715798 w 1460558"/>
                <a:gd name="connsiteY19" fmla="*/ 1882588 h 2027403"/>
                <a:gd name="connsiteX20" fmla="*/ 604084 w 1460558"/>
                <a:gd name="connsiteY20" fmla="*/ 1808112 h 2027403"/>
                <a:gd name="connsiteX21" fmla="*/ 173778 w 1460558"/>
                <a:gd name="connsiteY21" fmla="*/ 1419182 h 2027403"/>
                <a:gd name="connsiteX22" fmla="*/ 107577 w 1460558"/>
                <a:gd name="connsiteY22" fmla="*/ 1344706 h 2027403"/>
                <a:gd name="connsiteX23" fmla="*/ 0 w 1460558"/>
                <a:gd name="connsiteY23" fmla="*/ 1179204 h 2027403"/>
                <a:gd name="connsiteX24" fmla="*/ 107577 w 1460558"/>
                <a:gd name="connsiteY24" fmla="*/ 997151 h 2027403"/>
                <a:gd name="connsiteX25" fmla="*/ 119990 w 1460558"/>
                <a:gd name="connsiteY25" fmla="*/ 893712 h 2027403"/>
                <a:gd name="connsiteX26" fmla="*/ 53789 w 1460558"/>
                <a:gd name="connsiteY26" fmla="*/ 0 h 2027403"/>
                <a:gd name="connsiteX0" fmla="*/ 53789 w 1460558"/>
                <a:gd name="connsiteY0" fmla="*/ 0 h 2027403"/>
                <a:gd name="connsiteX1" fmla="*/ 215153 w 1460558"/>
                <a:gd name="connsiteY1" fmla="*/ 86889 h 2027403"/>
                <a:gd name="connsiteX2" fmla="*/ 318592 w 1460558"/>
                <a:gd name="connsiteY2" fmla="*/ 103439 h 2027403"/>
                <a:gd name="connsiteX3" fmla="*/ 475819 w 1460558"/>
                <a:gd name="connsiteY3" fmla="*/ 53788 h 2027403"/>
                <a:gd name="connsiteX4" fmla="*/ 529608 w 1460558"/>
                <a:gd name="connsiteY4" fmla="*/ 41376 h 2027403"/>
                <a:gd name="connsiteX5" fmla="*/ 608221 w 1460558"/>
                <a:gd name="connsiteY5" fmla="*/ 57926 h 2027403"/>
                <a:gd name="connsiteX6" fmla="*/ 674422 w 1460558"/>
                <a:gd name="connsiteY6" fmla="*/ 78614 h 2027403"/>
                <a:gd name="connsiteX7" fmla="*/ 947501 w 1460558"/>
                <a:gd name="connsiteY7" fmla="*/ 417893 h 2027403"/>
                <a:gd name="connsiteX8" fmla="*/ 959914 w 1460558"/>
                <a:gd name="connsiteY8" fmla="*/ 442719 h 2027403"/>
                <a:gd name="connsiteX9" fmla="*/ 1050940 w 1460558"/>
                <a:gd name="connsiteY9" fmla="*/ 479957 h 2027403"/>
                <a:gd name="connsiteX10" fmla="*/ 1352981 w 1460558"/>
                <a:gd name="connsiteY10" fmla="*/ 860612 h 2027403"/>
                <a:gd name="connsiteX11" fmla="*/ 1456420 w 1460558"/>
                <a:gd name="connsiteY11" fmla="*/ 1071627 h 2027403"/>
                <a:gd name="connsiteX12" fmla="*/ 1460558 w 1460558"/>
                <a:gd name="connsiteY12" fmla="*/ 1137828 h 2027403"/>
                <a:gd name="connsiteX13" fmla="*/ 1410907 w 1460558"/>
                <a:gd name="connsiteY13" fmla="*/ 1241267 h 2027403"/>
                <a:gd name="connsiteX14" fmla="*/ 1419182 w 1460558"/>
                <a:gd name="connsiteY14" fmla="*/ 1352981 h 2027403"/>
                <a:gd name="connsiteX15" fmla="*/ 1419182 w 1460558"/>
                <a:gd name="connsiteY15" fmla="*/ 1431595 h 2027403"/>
                <a:gd name="connsiteX16" fmla="*/ 1328156 w 1460558"/>
                <a:gd name="connsiteY16" fmla="*/ 2027403 h 2027403"/>
                <a:gd name="connsiteX17" fmla="*/ 1133691 w 1460558"/>
                <a:gd name="connsiteY17" fmla="*/ 1961202 h 2027403"/>
                <a:gd name="connsiteX18" fmla="*/ 1030252 w 1460558"/>
                <a:gd name="connsiteY18" fmla="*/ 1932239 h 2027403"/>
                <a:gd name="connsiteX19" fmla="*/ 715798 w 1460558"/>
                <a:gd name="connsiteY19" fmla="*/ 1882588 h 2027403"/>
                <a:gd name="connsiteX20" fmla="*/ 604084 w 1460558"/>
                <a:gd name="connsiteY20" fmla="*/ 1808112 h 2027403"/>
                <a:gd name="connsiteX21" fmla="*/ 173778 w 1460558"/>
                <a:gd name="connsiteY21" fmla="*/ 1419182 h 2027403"/>
                <a:gd name="connsiteX22" fmla="*/ 107577 w 1460558"/>
                <a:gd name="connsiteY22" fmla="*/ 1344706 h 2027403"/>
                <a:gd name="connsiteX23" fmla="*/ 0 w 1460558"/>
                <a:gd name="connsiteY23" fmla="*/ 1179204 h 2027403"/>
                <a:gd name="connsiteX24" fmla="*/ 0 w 1460558"/>
                <a:gd name="connsiteY24" fmla="*/ 1175066 h 2027403"/>
                <a:gd name="connsiteX25" fmla="*/ 107577 w 1460558"/>
                <a:gd name="connsiteY25" fmla="*/ 997151 h 2027403"/>
                <a:gd name="connsiteX26" fmla="*/ 119990 w 1460558"/>
                <a:gd name="connsiteY26" fmla="*/ 893712 h 2027403"/>
                <a:gd name="connsiteX27" fmla="*/ 53789 w 1460558"/>
                <a:gd name="connsiteY27" fmla="*/ 0 h 2027403"/>
                <a:gd name="connsiteX0" fmla="*/ 53789 w 1460558"/>
                <a:gd name="connsiteY0" fmla="*/ 0 h 2027403"/>
                <a:gd name="connsiteX1" fmla="*/ 215153 w 1460558"/>
                <a:gd name="connsiteY1" fmla="*/ 86889 h 2027403"/>
                <a:gd name="connsiteX2" fmla="*/ 318592 w 1460558"/>
                <a:gd name="connsiteY2" fmla="*/ 103439 h 2027403"/>
                <a:gd name="connsiteX3" fmla="*/ 475819 w 1460558"/>
                <a:gd name="connsiteY3" fmla="*/ 53788 h 2027403"/>
                <a:gd name="connsiteX4" fmla="*/ 529608 w 1460558"/>
                <a:gd name="connsiteY4" fmla="*/ 41376 h 2027403"/>
                <a:gd name="connsiteX5" fmla="*/ 608221 w 1460558"/>
                <a:gd name="connsiteY5" fmla="*/ 57926 h 2027403"/>
                <a:gd name="connsiteX6" fmla="*/ 674422 w 1460558"/>
                <a:gd name="connsiteY6" fmla="*/ 78614 h 2027403"/>
                <a:gd name="connsiteX7" fmla="*/ 947501 w 1460558"/>
                <a:gd name="connsiteY7" fmla="*/ 417893 h 2027403"/>
                <a:gd name="connsiteX8" fmla="*/ 959914 w 1460558"/>
                <a:gd name="connsiteY8" fmla="*/ 442719 h 2027403"/>
                <a:gd name="connsiteX9" fmla="*/ 1050940 w 1460558"/>
                <a:gd name="connsiteY9" fmla="*/ 479957 h 2027403"/>
                <a:gd name="connsiteX10" fmla="*/ 1352981 w 1460558"/>
                <a:gd name="connsiteY10" fmla="*/ 860612 h 2027403"/>
                <a:gd name="connsiteX11" fmla="*/ 1456420 w 1460558"/>
                <a:gd name="connsiteY11" fmla="*/ 1071627 h 2027403"/>
                <a:gd name="connsiteX12" fmla="*/ 1460558 w 1460558"/>
                <a:gd name="connsiteY12" fmla="*/ 1137828 h 2027403"/>
                <a:gd name="connsiteX13" fmla="*/ 1410907 w 1460558"/>
                <a:gd name="connsiteY13" fmla="*/ 1241267 h 2027403"/>
                <a:gd name="connsiteX14" fmla="*/ 1419182 w 1460558"/>
                <a:gd name="connsiteY14" fmla="*/ 1352981 h 2027403"/>
                <a:gd name="connsiteX15" fmla="*/ 1419182 w 1460558"/>
                <a:gd name="connsiteY15" fmla="*/ 1431595 h 2027403"/>
                <a:gd name="connsiteX16" fmla="*/ 1328156 w 1460558"/>
                <a:gd name="connsiteY16" fmla="*/ 2027403 h 2027403"/>
                <a:gd name="connsiteX17" fmla="*/ 1133691 w 1460558"/>
                <a:gd name="connsiteY17" fmla="*/ 1961202 h 2027403"/>
                <a:gd name="connsiteX18" fmla="*/ 1030252 w 1460558"/>
                <a:gd name="connsiteY18" fmla="*/ 1932239 h 2027403"/>
                <a:gd name="connsiteX19" fmla="*/ 715798 w 1460558"/>
                <a:gd name="connsiteY19" fmla="*/ 1882588 h 2027403"/>
                <a:gd name="connsiteX20" fmla="*/ 604084 w 1460558"/>
                <a:gd name="connsiteY20" fmla="*/ 1808112 h 2027403"/>
                <a:gd name="connsiteX21" fmla="*/ 173778 w 1460558"/>
                <a:gd name="connsiteY21" fmla="*/ 1419182 h 2027403"/>
                <a:gd name="connsiteX22" fmla="*/ 107577 w 1460558"/>
                <a:gd name="connsiteY22" fmla="*/ 1344706 h 2027403"/>
                <a:gd name="connsiteX23" fmla="*/ 0 w 1460558"/>
                <a:gd name="connsiteY23" fmla="*/ 1179204 h 2027403"/>
                <a:gd name="connsiteX24" fmla="*/ 0 w 1460558"/>
                <a:gd name="connsiteY24" fmla="*/ 1175066 h 2027403"/>
                <a:gd name="connsiteX25" fmla="*/ 107577 w 1460558"/>
                <a:gd name="connsiteY25" fmla="*/ 997151 h 2027403"/>
                <a:gd name="connsiteX26" fmla="*/ 119990 w 1460558"/>
                <a:gd name="connsiteY26" fmla="*/ 893712 h 2027403"/>
                <a:gd name="connsiteX27" fmla="*/ 53789 w 1460558"/>
                <a:gd name="connsiteY27" fmla="*/ 0 h 2027403"/>
                <a:gd name="connsiteX0" fmla="*/ 53789 w 1460558"/>
                <a:gd name="connsiteY0" fmla="*/ 0 h 2027403"/>
                <a:gd name="connsiteX1" fmla="*/ 215153 w 1460558"/>
                <a:gd name="connsiteY1" fmla="*/ 86889 h 2027403"/>
                <a:gd name="connsiteX2" fmla="*/ 318592 w 1460558"/>
                <a:gd name="connsiteY2" fmla="*/ 103439 h 2027403"/>
                <a:gd name="connsiteX3" fmla="*/ 475819 w 1460558"/>
                <a:gd name="connsiteY3" fmla="*/ 53788 h 2027403"/>
                <a:gd name="connsiteX4" fmla="*/ 529608 w 1460558"/>
                <a:gd name="connsiteY4" fmla="*/ 41376 h 2027403"/>
                <a:gd name="connsiteX5" fmla="*/ 608221 w 1460558"/>
                <a:gd name="connsiteY5" fmla="*/ 57926 h 2027403"/>
                <a:gd name="connsiteX6" fmla="*/ 674422 w 1460558"/>
                <a:gd name="connsiteY6" fmla="*/ 78614 h 2027403"/>
                <a:gd name="connsiteX7" fmla="*/ 947501 w 1460558"/>
                <a:gd name="connsiteY7" fmla="*/ 417893 h 2027403"/>
                <a:gd name="connsiteX8" fmla="*/ 959914 w 1460558"/>
                <a:gd name="connsiteY8" fmla="*/ 442719 h 2027403"/>
                <a:gd name="connsiteX9" fmla="*/ 1050940 w 1460558"/>
                <a:gd name="connsiteY9" fmla="*/ 479957 h 2027403"/>
                <a:gd name="connsiteX10" fmla="*/ 1352981 w 1460558"/>
                <a:gd name="connsiteY10" fmla="*/ 860612 h 2027403"/>
                <a:gd name="connsiteX11" fmla="*/ 1456420 w 1460558"/>
                <a:gd name="connsiteY11" fmla="*/ 1071627 h 2027403"/>
                <a:gd name="connsiteX12" fmla="*/ 1460558 w 1460558"/>
                <a:gd name="connsiteY12" fmla="*/ 1137828 h 2027403"/>
                <a:gd name="connsiteX13" fmla="*/ 1410907 w 1460558"/>
                <a:gd name="connsiteY13" fmla="*/ 1241267 h 2027403"/>
                <a:gd name="connsiteX14" fmla="*/ 1419182 w 1460558"/>
                <a:gd name="connsiteY14" fmla="*/ 1352981 h 2027403"/>
                <a:gd name="connsiteX15" fmla="*/ 1419182 w 1460558"/>
                <a:gd name="connsiteY15" fmla="*/ 1431595 h 2027403"/>
                <a:gd name="connsiteX16" fmla="*/ 1328156 w 1460558"/>
                <a:gd name="connsiteY16" fmla="*/ 2027403 h 2027403"/>
                <a:gd name="connsiteX17" fmla="*/ 1133691 w 1460558"/>
                <a:gd name="connsiteY17" fmla="*/ 1961202 h 2027403"/>
                <a:gd name="connsiteX18" fmla="*/ 1030252 w 1460558"/>
                <a:gd name="connsiteY18" fmla="*/ 1932239 h 2027403"/>
                <a:gd name="connsiteX19" fmla="*/ 715798 w 1460558"/>
                <a:gd name="connsiteY19" fmla="*/ 1882588 h 2027403"/>
                <a:gd name="connsiteX20" fmla="*/ 604084 w 1460558"/>
                <a:gd name="connsiteY20" fmla="*/ 1808112 h 2027403"/>
                <a:gd name="connsiteX21" fmla="*/ 173778 w 1460558"/>
                <a:gd name="connsiteY21" fmla="*/ 1419182 h 2027403"/>
                <a:gd name="connsiteX22" fmla="*/ 107577 w 1460558"/>
                <a:gd name="connsiteY22" fmla="*/ 1344706 h 2027403"/>
                <a:gd name="connsiteX23" fmla="*/ 0 w 1460558"/>
                <a:gd name="connsiteY23" fmla="*/ 1179204 h 2027403"/>
                <a:gd name="connsiteX24" fmla="*/ 107577 w 1460558"/>
                <a:gd name="connsiteY24" fmla="*/ 997151 h 2027403"/>
                <a:gd name="connsiteX25" fmla="*/ 119990 w 1460558"/>
                <a:gd name="connsiteY25" fmla="*/ 893712 h 2027403"/>
                <a:gd name="connsiteX26" fmla="*/ 53789 w 1460558"/>
                <a:gd name="connsiteY26" fmla="*/ 0 h 2027403"/>
                <a:gd name="connsiteX0" fmla="*/ 53789 w 1460558"/>
                <a:gd name="connsiteY0" fmla="*/ 0 h 2027403"/>
                <a:gd name="connsiteX1" fmla="*/ 215153 w 1460558"/>
                <a:gd name="connsiteY1" fmla="*/ 86889 h 2027403"/>
                <a:gd name="connsiteX2" fmla="*/ 318592 w 1460558"/>
                <a:gd name="connsiteY2" fmla="*/ 103439 h 2027403"/>
                <a:gd name="connsiteX3" fmla="*/ 475819 w 1460558"/>
                <a:gd name="connsiteY3" fmla="*/ 53788 h 2027403"/>
                <a:gd name="connsiteX4" fmla="*/ 529608 w 1460558"/>
                <a:gd name="connsiteY4" fmla="*/ 41376 h 2027403"/>
                <a:gd name="connsiteX5" fmla="*/ 608221 w 1460558"/>
                <a:gd name="connsiteY5" fmla="*/ 57926 h 2027403"/>
                <a:gd name="connsiteX6" fmla="*/ 674422 w 1460558"/>
                <a:gd name="connsiteY6" fmla="*/ 78614 h 2027403"/>
                <a:gd name="connsiteX7" fmla="*/ 947501 w 1460558"/>
                <a:gd name="connsiteY7" fmla="*/ 417893 h 2027403"/>
                <a:gd name="connsiteX8" fmla="*/ 959914 w 1460558"/>
                <a:gd name="connsiteY8" fmla="*/ 442719 h 2027403"/>
                <a:gd name="connsiteX9" fmla="*/ 1050940 w 1460558"/>
                <a:gd name="connsiteY9" fmla="*/ 479957 h 2027403"/>
                <a:gd name="connsiteX10" fmla="*/ 1352981 w 1460558"/>
                <a:gd name="connsiteY10" fmla="*/ 860612 h 2027403"/>
                <a:gd name="connsiteX11" fmla="*/ 1456420 w 1460558"/>
                <a:gd name="connsiteY11" fmla="*/ 1071627 h 2027403"/>
                <a:gd name="connsiteX12" fmla="*/ 1460558 w 1460558"/>
                <a:gd name="connsiteY12" fmla="*/ 1137828 h 2027403"/>
                <a:gd name="connsiteX13" fmla="*/ 1410907 w 1460558"/>
                <a:gd name="connsiteY13" fmla="*/ 1241267 h 2027403"/>
                <a:gd name="connsiteX14" fmla="*/ 1419182 w 1460558"/>
                <a:gd name="connsiteY14" fmla="*/ 1352981 h 2027403"/>
                <a:gd name="connsiteX15" fmla="*/ 1419182 w 1460558"/>
                <a:gd name="connsiteY15" fmla="*/ 1431595 h 2027403"/>
                <a:gd name="connsiteX16" fmla="*/ 1328156 w 1460558"/>
                <a:gd name="connsiteY16" fmla="*/ 2027403 h 2027403"/>
                <a:gd name="connsiteX17" fmla="*/ 1133691 w 1460558"/>
                <a:gd name="connsiteY17" fmla="*/ 1961202 h 2027403"/>
                <a:gd name="connsiteX18" fmla="*/ 1030252 w 1460558"/>
                <a:gd name="connsiteY18" fmla="*/ 1932239 h 2027403"/>
                <a:gd name="connsiteX19" fmla="*/ 715798 w 1460558"/>
                <a:gd name="connsiteY19" fmla="*/ 1882588 h 2027403"/>
                <a:gd name="connsiteX20" fmla="*/ 604084 w 1460558"/>
                <a:gd name="connsiteY20" fmla="*/ 1808112 h 2027403"/>
                <a:gd name="connsiteX21" fmla="*/ 173778 w 1460558"/>
                <a:gd name="connsiteY21" fmla="*/ 1419182 h 2027403"/>
                <a:gd name="connsiteX22" fmla="*/ 107577 w 1460558"/>
                <a:gd name="connsiteY22" fmla="*/ 1344706 h 2027403"/>
                <a:gd name="connsiteX23" fmla="*/ 0 w 1460558"/>
                <a:gd name="connsiteY23" fmla="*/ 1179204 h 2027403"/>
                <a:gd name="connsiteX24" fmla="*/ 107577 w 1460558"/>
                <a:gd name="connsiteY24" fmla="*/ 997151 h 2027403"/>
                <a:gd name="connsiteX25" fmla="*/ 119990 w 1460558"/>
                <a:gd name="connsiteY25" fmla="*/ 893712 h 2027403"/>
                <a:gd name="connsiteX26" fmla="*/ 53789 w 1460558"/>
                <a:gd name="connsiteY26" fmla="*/ 0 h 202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60558" h="2027403">
                  <a:moveTo>
                    <a:pt x="53789" y="0"/>
                  </a:moveTo>
                  <a:lnTo>
                    <a:pt x="215153" y="86889"/>
                  </a:lnTo>
                  <a:lnTo>
                    <a:pt x="318592" y="103439"/>
                  </a:lnTo>
                  <a:lnTo>
                    <a:pt x="475819" y="53788"/>
                  </a:lnTo>
                  <a:lnTo>
                    <a:pt x="529608" y="41376"/>
                  </a:lnTo>
                  <a:cubicBezTo>
                    <a:pt x="607149" y="49992"/>
                    <a:pt x="592915" y="27309"/>
                    <a:pt x="608221" y="57926"/>
                  </a:cubicBezTo>
                  <a:lnTo>
                    <a:pt x="674422" y="78614"/>
                  </a:lnTo>
                  <a:lnTo>
                    <a:pt x="947501" y="417893"/>
                  </a:lnTo>
                  <a:lnTo>
                    <a:pt x="959914" y="442719"/>
                  </a:lnTo>
                  <a:lnTo>
                    <a:pt x="1050940" y="479957"/>
                  </a:lnTo>
                  <a:lnTo>
                    <a:pt x="1352981" y="860612"/>
                  </a:lnTo>
                  <a:lnTo>
                    <a:pt x="1456420" y="1071627"/>
                  </a:lnTo>
                  <a:lnTo>
                    <a:pt x="1460558" y="1137828"/>
                  </a:lnTo>
                  <a:lnTo>
                    <a:pt x="1410907" y="1241267"/>
                  </a:lnTo>
                  <a:lnTo>
                    <a:pt x="1419182" y="1352981"/>
                  </a:lnTo>
                  <a:cubicBezTo>
                    <a:pt x="1423393" y="1432972"/>
                    <a:pt x="1449561" y="1431595"/>
                    <a:pt x="1419182" y="1431595"/>
                  </a:cubicBezTo>
                  <a:lnTo>
                    <a:pt x="1328156" y="2027403"/>
                  </a:lnTo>
                  <a:lnTo>
                    <a:pt x="1133691" y="1961202"/>
                  </a:lnTo>
                  <a:lnTo>
                    <a:pt x="1030252" y="1932239"/>
                  </a:lnTo>
                  <a:lnTo>
                    <a:pt x="715798" y="1882588"/>
                  </a:lnTo>
                  <a:lnTo>
                    <a:pt x="604084" y="1808112"/>
                  </a:lnTo>
                  <a:lnTo>
                    <a:pt x="173778" y="1419182"/>
                  </a:lnTo>
                  <a:lnTo>
                    <a:pt x="107577" y="1344706"/>
                  </a:lnTo>
                  <a:lnTo>
                    <a:pt x="0" y="1179204"/>
                  </a:lnTo>
                  <a:lnTo>
                    <a:pt x="107577" y="997151"/>
                  </a:lnTo>
                  <a:lnTo>
                    <a:pt x="119990" y="893712"/>
                  </a:lnTo>
                  <a:lnTo>
                    <a:pt x="53789" y="0"/>
                  </a:lnTo>
                  <a:close/>
                </a:path>
              </a:pathLst>
            </a:custGeom>
            <a:solidFill>
              <a:srgbClr val="FFCC00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Retângulo 7"/>
          <p:cNvSpPr/>
          <p:nvPr/>
        </p:nvSpPr>
        <p:spPr>
          <a:xfrm>
            <a:off x="611560" y="3866877"/>
            <a:ext cx="2304255" cy="723275"/>
          </a:xfrm>
          <a:prstGeom prst="rect">
            <a:avLst/>
          </a:prstGeom>
          <a:solidFill>
            <a:srgbClr val="F3CC5F">
              <a:alpha val="27059"/>
            </a:srgbClr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  77.164 habitantes</a:t>
            </a:r>
          </a:p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117.314 empregos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lipse 8"/>
          <p:cNvSpPr/>
          <p:nvPr/>
        </p:nvSpPr>
        <p:spPr>
          <a:xfrm>
            <a:off x="179512" y="3439467"/>
            <a:ext cx="649287" cy="503238"/>
          </a:xfrm>
          <a:prstGeom prst="ellipse">
            <a:avLst/>
          </a:prstGeom>
          <a:solidFill>
            <a:srgbClr val="F3C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1,9 empregos /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 bwMode="auto">
          <a:xfrm>
            <a:off x="3890720" y="4252223"/>
            <a:ext cx="1041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 smtClean="0">
                <a:solidFill>
                  <a:srgbClr val="860000"/>
                </a:solidFill>
                <a:latin typeface="Myriad Pro" pitchFamily="34" charset="0"/>
              </a:rPr>
              <a:t>Ipiranga</a:t>
            </a:r>
            <a:endParaRPr lang="pt-BR" sz="1600" b="1" dirty="0">
              <a:solidFill>
                <a:srgbClr val="860000"/>
              </a:solidFill>
              <a:latin typeface="Myriad Pro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 bwMode="auto">
          <a:xfrm>
            <a:off x="4929907" y="5003080"/>
            <a:ext cx="1226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 smtClean="0">
                <a:solidFill>
                  <a:srgbClr val="860000"/>
                </a:solidFill>
                <a:latin typeface="Myriad Pro" pitchFamily="34" charset="0"/>
              </a:rPr>
              <a:t>Vila </a:t>
            </a:r>
            <a:r>
              <a:rPr lang="pt-BR" sz="1400" b="1" dirty="0">
                <a:solidFill>
                  <a:srgbClr val="860000"/>
                </a:solidFill>
                <a:latin typeface="Myriad Pro" pitchFamily="34" charset="0"/>
              </a:rPr>
              <a:t>Carioca</a:t>
            </a:r>
          </a:p>
        </p:txBody>
      </p:sp>
      <p:sp>
        <p:nvSpPr>
          <p:cNvPr id="17" name="CaixaDeTexto 16"/>
          <p:cNvSpPr txBox="1"/>
          <p:nvPr/>
        </p:nvSpPr>
        <p:spPr bwMode="auto">
          <a:xfrm>
            <a:off x="4315621" y="2483381"/>
            <a:ext cx="97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400" b="1" dirty="0" smtClean="0">
                <a:solidFill>
                  <a:srgbClr val="860000"/>
                </a:solidFill>
                <a:latin typeface="Myriad Pro" pitchFamily="34" charset="0"/>
              </a:rPr>
              <a:t>Henry</a:t>
            </a:r>
            <a:br>
              <a:rPr lang="pt-BR" sz="1400" b="1" dirty="0" smtClean="0">
                <a:solidFill>
                  <a:srgbClr val="860000"/>
                </a:solidFill>
                <a:latin typeface="Myriad Pro" pitchFamily="34" charset="0"/>
              </a:rPr>
            </a:br>
            <a:r>
              <a:rPr lang="pt-BR" sz="1400" b="1" dirty="0" smtClean="0">
                <a:solidFill>
                  <a:srgbClr val="860000"/>
                </a:solidFill>
                <a:latin typeface="Myriad Pro" pitchFamily="34" charset="0"/>
              </a:rPr>
              <a:t>Ford</a:t>
            </a:r>
            <a:endParaRPr lang="pt-BR" sz="1400" b="1" dirty="0">
              <a:solidFill>
                <a:srgbClr val="860000"/>
              </a:solidFill>
              <a:latin typeface="Myriad Pro" pitchFamily="34" charset="0"/>
            </a:endParaRPr>
          </a:p>
        </p:txBody>
      </p:sp>
      <p:pic>
        <p:nvPicPr>
          <p:cNvPr id="26" name="Imagem 12" descr="icon_cinza_42.png"/>
          <p:cNvPicPr>
            <a:picLocks noChangeAspect="1"/>
          </p:cNvPicPr>
          <p:nvPr/>
        </p:nvPicPr>
        <p:blipFill>
          <a:blip r:embed="rId3" cstate="print">
            <a:lum bright="100000"/>
          </a:blip>
          <a:srcRect/>
          <a:stretch>
            <a:fillRect/>
          </a:stretch>
        </p:blipFill>
        <p:spPr bwMode="auto">
          <a:xfrm>
            <a:off x="43956" y="54273"/>
            <a:ext cx="527370" cy="527370"/>
          </a:xfrm>
          <a:prstGeom prst="rect">
            <a:avLst/>
          </a:prstGeom>
          <a:solidFill>
            <a:srgbClr val="FDDD83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539552" y="69662"/>
            <a:ext cx="8604448" cy="338554"/>
          </a:xfrm>
          <a:prstGeom prst="rect">
            <a:avLst/>
          </a:prstGeom>
          <a:solidFill>
            <a:srgbClr val="860000">
              <a:alpha val="16863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altLang="pt-BR" sz="1600" b="1" cap="all" dirty="0">
                <a:solidFill>
                  <a:srgbClr val="FDDD83"/>
                </a:solidFill>
                <a:latin typeface="Myriad Pro" pitchFamily="34" charset="0"/>
              </a:rPr>
              <a:t>Relação empregos / habitantes </a:t>
            </a:r>
            <a:r>
              <a:rPr lang="pt-BR" altLang="pt-BR" sz="1600" b="1" cap="all" dirty="0" smtClean="0">
                <a:solidFill>
                  <a:srgbClr val="FDDD83"/>
                </a:solidFill>
                <a:latin typeface="Myriad Pro" pitchFamily="34" charset="0"/>
              </a:rPr>
              <a:t>– SETORES Subprefeitura IPIRANGA</a:t>
            </a:r>
            <a:endParaRPr lang="pt-BR" altLang="pt-BR" sz="1600" cap="all" dirty="0">
              <a:solidFill>
                <a:srgbClr val="FDDD83"/>
              </a:solidFill>
              <a:latin typeface="Myriad Pro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34281" y="3038539"/>
            <a:ext cx="937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179512" y="5166841"/>
            <a:ext cx="649287" cy="503238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1,4 empregos /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34281" y="4806801"/>
            <a:ext cx="937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2040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1" y="5595694"/>
            <a:ext cx="2376263" cy="723275"/>
          </a:xfrm>
          <a:prstGeom prst="rect">
            <a:avLst/>
          </a:prstGeom>
          <a:solidFill>
            <a:srgbClr val="860000">
              <a:alpha val="27059"/>
            </a:srgbClr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146.973 habitantes</a:t>
            </a:r>
          </a:p>
          <a:p>
            <a:pPr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 201.727 empregos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m 1" descr="MVC_COM_APRES POPULACAO 02 PROJETO_R0731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4038" y="0"/>
            <a:ext cx="9698038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7"/>
          <p:cNvGrpSpPr>
            <a:grpSpLocks/>
          </p:cNvGrpSpPr>
          <p:nvPr/>
        </p:nvGrpSpPr>
        <p:grpSpPr bwMode="auto">
          <a:xfrm>
            <a:off x="2915816" y="774354"/>
            <a:ext cx="3888432" cy="4104456"/>
            <a:chOff x="250825" y="1357298"/>
            <a:chExt cx="3821113" cy="4286280"/>
          </a:xfrm>
        </p:grpSpPr>
        <p:pic>
          <p:nvPicPr>
            <p:cNvPr id="287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1389" t="9166" r="25520" b="5000"/>
            <a:stretch>
              <a:fillRect/>
            </a:stretch>
          </p:blipFill>
          <p:spPr bwMode="auto">
            <a:xfrm>
              <a:off x="628650" y="1357298"/>
              <a:ext cx="3443288" cy="428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1250" t="35001" r="53645" b="23557"/>
            <a:stretch>
              <a:fillRect/>
            </a:stretch>
          </p:blipFill>
          <p:spPr bwMode="auto">
            <a:xfrm>
              <a:off x="250825" y="3011503"/>
              <a:ext cx="1535113" cy="2632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1331639" y="5396832"/>
          <a:ext cx="7344817" cy="983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893"/>
                <a:gridCol w="1412520"/>
                <a:gridCol w="1647940"/>
                <a:gridCol w="1591500"/>
                <a:gridCol w="1468964"/>
              </a:tblGrid>
              <a:tr h="544266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latin typeface="+mj-lt"/>
                        </a:rPr>
                        <a:t>UBS</a:t>
                      </a:r>
                      <a:endParaRPr lang="pt-BR" sz="1200" b="1" dirty="0">
                        <a:latin typeface="+mj-lt"/>
                      </a:endParaRPr>
                    </a:p>
                  </a:txBody>
                  <a:tcPr marT="42968" marB="42968" anchor="ctr">
                    <a:solidFill>
                      <a:srgbClr val="860000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latin typeface="+mj-lt"/>
                        </a:rPr>
                        <a:t>AMA</a:t>
                      </a:r>
                      <a:endParaRPr lang="pt-BR" sz="1200" b="1" dirty="0">
                        <a:latin typeface="+mj-lt"/>
                      </a:endParaRPr>
                    </a:p>
                  </a:txBody>
                  <a:tcPr marT="42968" marB="42968" anchor="ctr">
                    <a:solidFill>
                      <a:srgbClr val="860000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latin typeface="+mj-lt"/>
                        </a:rPr>
                        <a:t>LEITOS HOSPITALARES</a:t>
                      </a:r>
                      <a:endParaRPr lang="pt-BR" sz="1200" b="1" dirty="0">
                        <a:latin typeface="+mj-lt"/>
                      </a:endParaRPr>
                    </a:p>
                  </a:txBody>
                  <a:tcPr marT="42968" marB="42968" anchor="ctr">
                    <a:solidFill>
                      <a:srgbClr val="860000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latin typeface="+mj-lt"/>
                        </a:rPr>
                        <a:t>CRECHE + PRÉ-ESCOLA</a:t>
                      </a:r>
                      <a:endParaRPr lang="pt-BR" sz="1200" b="1" dirty="0">
                        <a:latin typeface="+mj-lt"/>
                      </a:endParaRPr>
                    </a:p>
                  </a:txBody>
                  <a:tcPr marT="42968" marB="42968" anchor="ctr">
                    <a:solidFill>
                      <a:srgbClr val="860000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latin typeface="+mj-lt"/>
                        </a:rPr>
                        <a:t>ESCOLAS</a:t>
                      </a:r>
                      <a:br>
                        <a:rPr lang="pt-BR" sz="1200" b="1" dirty="0" smtClean="0">
                          <a:latin typeface="+mj-lt"/>
                        </a:rPr>
                      </a:br>
                      <a:r>
                        <a:rPr lang="pt-BR" sz="1200" b="1" dirty="0" smtClean="0">
                          <a:latin typeface="+mj-lt"/>
                        </a:rPr>
                        <a:t>FUNDAMENTAL E MÉDIA</a:t>
                      </a:r>
                      <a:endParaRPr lang="pt-BR" sz="1200" b="1" dirty="0">
                        <a:latin typeface="+mj-lt"/>
                      </a:endParaRPr>
                    </a:p>
                  </a:txBody>
                  <a:tcPr marT="42968" marB="42968" anchor="ctr">
                    <a:solidFill>
                      <a:srgbClr val="860000">
                        <a:alpha val="65098"/>
                      </a:srgbClr>
                    </a:solidFill>
                  </a:tcPr>
                </a:tc>
              </a:tr>
              <a:tr h="348521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  <a:endParaRPr lang="pt-B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860000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endParaRPr lang="pt-B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860000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366</a:t>
                      </a:r>
                      <a:endParaRPr lang="pt-B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860000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34</a:t>
                      </a:r>
                      <a:endParaRPr lang="pt-B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860000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22</a:t>
                      </a:r>
                      <a:endParaRPr lang="pt-B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860000">
                        <a:alpha val="2705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2555776" y="5066684"/>
            <a:ext cx="4968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EQUIPAMENTOS SOCIAIS DE SAÚDE E EDUCAÇÃO EXISTENTES</a:t>
            </a:r>
            <a:endParaRPr lang="pt-BR" sz="14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417017" y="-17735"/>
            <a:ext cx="4726983" cy="461665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latin typeface="+mn-lt"/>
              </a:rPr>
              <a:t>EQUIPAMENTOS EXISTENTES</a:t>
            </a:r>
            <a:endParaRPr lang="pt-BR"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417017" y="-17735"/>
            <a:ext cx="4726983" cy="461665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latin typeface="+mn-lt"/>
              </a:rPr>
              <a:t>EQUIPAMENTOS DE SAÚDE</a:t>
            </a:r>
            <a:endParaRPr lang="pt-BR" sz="2400" b="1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9000"/>
                    </a14:imgEffect>
                  </a14:imgLayer>
                </a14:imgProps>
              </a:ext>
            </a:extLst>
          </a:blip>
          <a:srcRect l="5998" t="2985" r="30911" b="28104"/>
          <a:stretch/>
        </p:blipFill>
        <p:spPr bwMode="auto">
          <a:xfrm>
            <a:off x="0" y="0"/>
            <a:ext cx="4417017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530153"/>
            <a:ext cx="4112805" cy="234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120076"/>
              </p:ext>
            </p:extLst>
          </p:nvPr>
        </p:nvGraphicFramePr>
        <p:xfrm>
          <a:off x="4932041" y="1370849"/>
          <a:ext cx="3672408" cy="914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354483"/>
                <a:gridCol w="1317925"/>
              </a:tblGrid>
              <a:tr h="1955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400" dirty="0" smtClean="0">
                          <a:solidFill>
                            <a:srgbClr val="860000"/>
                          </a:solidFill>
                        </a:rPr>
                        <a:t>EQUIPAMENTOS</a:t>
                      </a:r>
                      <a:endParaRPr lang="pt-BR" sz="1400" dirty="0">
                        <a:solidFill>
                          <a:srgbClr val="86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400" dirty="0" smtClean="0">
                          <a:solidFill>
                            <a:srgbClr val="860000"/>
                          </a:solidFill>
                        </a:rPr>
                        <a:t>2014</a:t>
                      </a:r>
                      <a:endParaRPr lang="pt-BR" sz="1400" dirty="0">
                        <a:solidFill>
                          <a:srgbClr val="86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083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UBS + AMAS</a:t>
                      </a:r>
                      <a:endParaRPr lang="pt-BR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+ 2</a:t>
                      </a:r>
                      <a:endParaRPr lang="pt-BR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9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LEITOS HOSPITALARES</a:t>
                      </a:r>
                      <a:endParaRPr lang="pt-BR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366</a:t>
                      </a:r>
                      <a:endParaRPr lang="pt-BR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8" name="Grupo 32"/>
          <p:cNvGrpSpPr>
            <a:grpSpLocks/>
          </p:cNvGrpSpPr>
          <p:nvPr/>
        </p:nvGrpSpPr>
        <p:grpSpPr bwMode="auto">
          <a:xfrm>
            <a:off x="5148064" y="5307811"/>
            <a:ext cx="1700274" cy="867142"/>
            <a:chOff x="5786446" y="3837804"/>
            <a:chExt cx="1700335" cy="922051"/>
          </a:xfrm>
        </p:grpSpPr>
        <p:sp>
          <p:nvSpPr>
            <p:cNvPr id="9" name="CaixaDeTexto 8"/>
            <p:cNvSpPr txBox="1"/>
            <p:nvPr/>
          </p:nvSpPr>
          <p:spPr>
            <a:xfrm>
              <a:off x="6143647" y="4072597"/>
              <a:ext cx="1241154" cy="6872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05 – Particulares</a:t>
              </a:r>
            </a:p>
            <a:p>
              <a:pPr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15 – Municipais</a:t>
              </a:r>
            </a:p>
            <a:p>
              <a:pPr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02 – Estaduais</a:t>
              </a:r>
            </a:p>
          </p:txBody>
        </p:sp>
        <p:sp>
          <p:nvSpPr>
            <p:cNvPr id="10" name="Mais 9"/>
            <p:cNvSpPr/>
            <p:nvPr/>
          </p:nvSpPr>
          <p:spPr bwMode="auto">
            <a:xfrm>
              <a:off x="6000767" y="4169368"/>
              <a:ext cx="71440" cy="71390"/>
            </a:xfrm>
            <a:prstGeom prst="mathPlus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Mais 10"/>
            <p:cNvSpPr/>
            <p:nvPr/>
          </p:nvSpPr>
          <p:spPr bwMode="auto">
            <a:xfrm>
              <a:off x="6000767" y="4350221"/>
              <a:ext cx="71440" cy="71390"/>
            </a:xfrm>
            <a:prstGeom prst="mathPlus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Mais 11"/>
            <p:cNvSpPr/>
            <p:nvPr/>
          </p:nvSpPr>
          <p:spPr bwMode="auto">
            <a:xfrm>
              <a:off x="5999179" y="4550111"/>
              <a:ext cx="71441" cy="71390"/>
            </a:xfrm>
            <a:prstGeom prst="mathPlus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786446" y="3837804"/>
              <a:ext cx="1700335" cy="2945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EQUIPAMENTOS SAÚDE</a:t>
              </a:r>
              <a:endParaRPr lang="pt-BR" sz="1200" dirty="0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355976" y="-17735"/>
            <a:ext cx="4788024" cy="430887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200" b="1" dirty="0" smtClean="0"/>
              <a:t>EQUIPAMENTOS DE EDUCAÇÃO</a:t>
            </a:r>
            <a:endParaRPr lang="pt-BR" sz="2200" b="1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97125929"/>
              </p:ext>
            </p:extLst>
          </p:nvPr>
        </p:nvGraphicFramePr>
        <p:xfrm>
          <a:off x="4860032" y="1059586"/>
          <a:ext cx="3816424" cy="132834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520280"/>
                <a:gridCol w="1296144"/>
              </a:tblGrid>
              <a:tr h="334001"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 smtClean="0">
                          <a:solidFill>
                            <a:srgbClr val="860000"/>
                          </a:solidFill>
                        </a:rPr>
                        <a:t>EQUIPAMENTOS</a:t>
                      </a:r>
                      <a:endParaRPr lang="pt-BR" sz="1400" b="1" dirty="0">
                        <a:solidFill>
                          <a:srgbClr val="86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 smtClean="0">
                          <a:solidFill>
                            <a:srgbClr val="860000"/>
                          </a:solidFill>
                        </a:rPr>
                        <a:t>2014</a:t>
                      </a:r>
                      <a:endParaRPr lang="pt-BR" sz="1400" b="1" dirty="0">
                        <a:solidFill>
                          <a:srgbClr val="86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641"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CRECHES / PRÉ ESCOLAS</a:t>
                      </a:r>
                      <a:endParaRPr lang="pt-BR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34</a:t>
                      </a:r>
                      <a:endParaRPr lang="pt-BR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3502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ESCOLAS</a:t>
                      </a:r>
                      <a:br>
                        <a:rPr lang="pt-BR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pt-BR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(FUNDAMENTAL E MÉDIO)</a:t>
                      </a:r>
                      <a:endParaRPr lang="pt-BR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22</a:t>
                      </a:r>
                      <a:endParaRPr lang="pt-BR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8" name="Grupo 47"/>
          <p:cNvGrpSpPr>
            <a:grpSpLocks/>
          </p:cNvGrpSpPr>
          <p:nvPr/>
        </p:nvGrpSpPr>
        <p:grpSpPr bwMode="auto">
          <a:xfrm>
            <a:off x="4572000" y="5456304"/>
            <a:ext cx="1989391" cy="862665"/>
            <a:chOff x="5368565" y="580233"/>
            <a:chExt cx="1989644" cy="917779"/>
          </a:xfrm>
        </p:grpSpPr>
        <p:sp>
          <p:nvSpPr>
            <p:cNvPr id="9" name="Triângulo isósceles 8"/>
            <p:cNvSpPr/>
            <p:nvPr/>
          </p:nvSpPr>
          <p:spPr bwMode="auto">
            <a:xfrm>
              <a:off x="5768792" y="1077051"/>
              <a:ext cx="107964" cy="71427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" name="Triângulo isósceles 9"/>
            <p:cNvSpPr/>
            <p:nvPr/>
          </p:nvSpPr>
          <p:spPr bwMode="auto">
            <a:xfrm>
              <a:off x="5768792" y="1267524"/>
              <a:ext cx="107964" cy="71427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857703" y="810388"/>
              <a:ext cx="1241267" cy="6876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42 – Particulares</a:t>
              </a:r>
            </a:p>
            <a:p>
              <a:pPr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28 – Municipais</a:t>
              </a:r>
            </a:p>
            <a:p>
              <a:pPr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16 – Estaduais</a:t>
              </a:r>
              <a:endParaRPr lang="pt-BR" sz="1200" dirty="0">
                <a:latin typeface="Calibri" pitchFamily="34" charset="0"/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368565" y="580233"/>
              <a:ext cx="1989644" cy="2946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EQUIPAMENTOS EDUCAÇÃO</a:t>
              </a:r>
              <a:endParaRPr lang="pt-BR" dirty="0"/>
            </a:p>
          </p:txBody>
        </p:sp>
        <p:sp>
          <p:nvSpPr>
            <p:cNvPr id="13" name="Triângulo isósceles 12"/>
            <p:cNvSpPr/>
            <p:nvPr/>
          </p:nvSpPr>
          <p:spPr bwMode="auto">
            <a:xfrm>
              <a:off x="5768792" y="899276"/>
              <a:ext cx="107964" cy="73015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670" t="3905" r="2754" b="4239"/>
          <a:stretch/>
        </p:blipFill>
        <p:spPr bwMode="auto">
          <a:xfrm>
            <a:off x="0" y="54273"/>
            <a:ext cx="434622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14"/>
          <p:cNvSpPr/>
          <p:nvPr/>
        </p:nvSpPr>
        <p:spPr>
          <a:xfrm>
            <a:off x="4950296" y="2898586"/>
            <a:ext cx="322210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200" b="1" cap="all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2012</a:t>
            </a:r>
          </a:p>
          <a:p>
            <a:pPr algn="just">
              <a:buFont typeface="Arial" pitchFamily="34" charset="0"/>
              <a:buChar char="•"/>
              <a:defRPr/>
            </a:pPr>
            <a:endParaRPr lang="pt-BR" sz="1200" b="1" cap="all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just">
              <a:spcAft>
                <a:spcPts val="600"/>
              </a:spcAft>
              <a:defRPr/>
            </a:pPr>
            <a:r>
              <a:rPr lang="pt-BR" sz="1200" b="1" cap="all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rede municipal: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pt-BR" sz="1200" b="1" cap="all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6.826  vagas OFERECIDAS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pt-BR" sz="1200" b="1" cap="all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6.174 MATRICULADOS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pt-BR" sz="1200" b="1" cap="all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   652 vagas EXCEDENTES.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pt-BR" sz="1200" b="1" cap="all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just">
              <a:spcAft>
                <a:spcPts val="600"/>
              </a:spcAft>
              <a:defRPr/>
            </a:pPr>
            <a:r>
              <a:rPr lang="pt-BR" sz="1200" b="1" cap="all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rede estadual: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pt-BR" sz="1200" b="1" cap="all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3.263 alunos MATRICULADOS.</a:t>
            </a:r>
            <a:endParaRPr lang="pt-BR" sz="1200" b="1" cap="all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000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2"/>
          <p:cNvGrpSpPr>
            <a:grpSpLocks/>
          </p:cNvGrpSpPr>
          <p:nvPr/>
        </p:nvGrpSpPr>
        <p:grpSpPr bwMode="auto">
          <a:xfrm>
            <a:off x="2505075" y="63500"/>
            <a:ext cx="6376988" cy="6445250"/>
            <a:chOff x="2504443" y="63523"/>
            <a:chExt cx="6378116" cy="6445250"/>
          </a:xfrm>
        </p:grpSpPr>
        <p:pic>
          <p:nvPicPr>
            <p:cNvPr id="25604" name="rios" descr="RIOS1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71736" y="63523"/>
              <a:ext cx="6310823" cy="6445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5" name="perimetro ouc" descr="perimetro ouc-branco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4443" y="722800"/>
              <a:ext cx="3924945" cy="5143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3" name="CaixaDeTexto 2"/>
          <p:cNvSpPr txBox="1">
            <a:spLocks noChangeArrowheads="1"/>
          </p:cNvSpPr>
          <p:nvPr/>
        </p:nvSpPr>
        <p:spPr bwMode="auto">
          <a:xfrm>
            <a:off x="642938" y="2930525"/>
            <a:ext cx="8286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Bairros    do    Tamanduateí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-17735"/>
            <a:ext cx="9144000" cy="461665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/>
              <a:t>EQUIPAMENTOS DE EDUCAÇÃO</a:t>
            </a:r>
            <a:endParaRPr lang="pt-BR" sz="24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115616" y="549618"/>
            <a:ext cx="6984776" cy="584775"/>
          </a:xfrm>
          <a:prstGeom prst="rect">
            <a:avLst/>
          </a:prstGeom>
          <a:solidFill>
            <a:srgbClr val="86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POPULAÇÃO EM IDADE ESCOLAR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E MATRÍCULAS EFETUADAS EM 2011/2012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83568" y="4662785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NÍVEL DE ENSINO COM MENOR PERCENTUAL DE MATRICULADOS</a:t>
            </a:r>
            <a:b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 RELAÇÃO À POPULAÇÃO EM IDADE ESCOLAR: CRECHE (18%)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-1" y="1206401"/>
          <a:ext cx="9144001" cy="43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649"/>
                <a:gridCol w="661050"/>
                <a:gridCol w="734499"/>
                <a:gridCol w="661050"/>
                <a:gridCol w="734499"/>
                <a:gridCol w="661050"/>
                <a:gridCol w="951324"/>
                <a:gridCol w="920128"/>
                <a:gridCol w="919646"/>
                <a:gridCol w="866292"/>
                <a:gridCol w="785814"/>
              </a:tblGrid>
              <a:tr h="370840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600" b="1" dirty="0" smtClean="0"/>
                        <a:t>SETORES</a:t>
                      </a:r>
                      <a:endParaRPr lang="pt-BR" sz="16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600" b="1" dirty="0" smtClean="0"/>
                        <a:t>POPULAÇÃO 2010</a:t>
                      </a:r>
                      <a:endParaRPr lang="pt-BR" sz="16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1600" b="1" dirty="0" smtClean="0"/>
                        <a:t>MATRICULADOS 2011/2012*</a:t>
                      </a:r>
                      <a:br>
                        <a:rPr lang="pt-BR" sz="1600" b="1" dirty="0" smtClean="0"/>
                      </a:br>
                      <a:r>
                        <a:rPr lang="pt-BR" sz="1400" b="1" dirty="0" smtClean="0"/>
                        <a:t>(estabelecimentos públicos)</a:t>
                      </a:r>
                      <a:endParaRPr lang="pt-BR" sz="14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0 A3 ANOS</a:t>
                      </a:r>
                      <a:endParaRPr lang="pt-BR" sz="12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4 A 5 ANOS</a:t>
                      </a:r>
                      <a:endParaRPr lang="pt-BR" sz="12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6 A 10 ANOS</a:t>
                      </a:r>
                      <a:endParaRPr lang="pt-BR" sz="12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11 A 14 ANOS</a:t>
                      </a:r>
                      <a:endParaRPr lang="pt-BR" sz="12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15 A 19 ANOS</a:t>
                      </a:r>
                      <a:endParaRPr lang="pt-BR" sz="12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CRECHE</a:t>
                      </a:r>
                      <a:endParaRPr lang="pt-BR" sz="12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PRÉ-ESCOLA (</a:t>
                      </a:r>
                      <a:r>
                        <a:rPr lang="pt-BR" sz="1200" b="1" dirty="0" err="1" smtClean="0"/>
                        <a:t>1ºANO</a:t>
                      </a:r>
                      <a:r>
                        <a:rPr lang="pt-BR" sz="1200" b="1" dirty="0" smtClean="0"/>
                        <a:t>)</a:t>
                      </a:r>
                      <a:endParaRPr lang="pt-BR" sz="12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CICLO 1 (2º AO 5º ANO)</a:t>
                      </a:r>
                      <a:endParaRPr lang="pt-BR" sz="12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/>
                        <a:t>CICLO 2 (6º AO 9º ANO)</a:t>
                      </a:r>
                    </a:p>
                    <a:p>
                      <a:endParaRPr lang="pt-BR" sz="12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ENSINO MÉDIO</a:t>
                      </a:r>
                      <a:endParaRPr lang="pt-BR" sz="12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300" b="1" dirty="0" smtClean="0"/>
                        <a:t>MOOCA</a:t>
                      </a:r>
                      <a:endParaRPr lang="pt-BR" sz="13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1.364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641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1.049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1.018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1.403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743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362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602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b="0" dirty="0" smtClean="0"/>
                        <a:t>2.084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300" b="1" dirty="0" smtClean="0"/>
                        <a:t>CAMBUCI</a:t>
                      </a:r>
                      <a:endParaRPr lang="pt-BR" sz="13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922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479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767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645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0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234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533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0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0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300" b="1" dirty="0" smtClean="0"/>
                        <a:t>PARQUE</a:t>
                      </a:r>
                      <a:br>
                        <a:rPr lang="pt-BR" sz="1300" b="1" dirty="0" smtClean="0"/>
                      </a:br>
                      <a:r>
                        <a:rPr lang="pt-BR" sz="1300" b="1" dirty="0" smtClean="0"/>
                        <a:t>DA MOOCA</a:t>
                      </a:r>
                      <a:endParaRPr lang="pt-BR" sz="13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926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444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744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774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1.063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0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0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0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295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757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300" b="1" dirty="0" smtClean="0"/>
                        <a:t>HENRY</a:t>
                      </a:r>
                      <a:br>
                        <a:rPr lang="pt-BR" sz="1300" b="1" dirty="0" smtClean="0"/>
                      </a:br>
                      <a:r>
                        <a:rPr lang="pt-BR" sz="1300" b="1" dirty="0" smtClean="0"/>
                        <a:t>FORD</a:t>
                      </a:r>
                      <a:endParaRPr lang="pt-BR" sz="13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671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352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588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555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706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61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151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0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0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0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300" b="1" dirty="0" smtClean="0"/>
                        <a:t>IPIRANGA</a:t>
                      </a:r>
                      <a:endParaRPr lang="pt-BR" sz="13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2.126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1.235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1.887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1.859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2.554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387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382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2.270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2.370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2.523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300" b="1" dirty="0" smtClean="0"/>
                        <a:t>VILA PRUDENTE</a:t>
                      </a:r>
                      <a:endParaRPr lang="pt-BR" sz="13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721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392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624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626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863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74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564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240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398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 smtClean="0"/>
                        <a:t>0</a:t>
                      </a:r>
                      <a:endParaRPr lang="pt-BR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TOTAL</a:t>
                      </a:r>
                      <a:endParaRPr lang="pt-BR" sz="16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6.730</a:t>
                      </a:r>
                      <a:endParaRPr lang="pt-BR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3.543</a:t>
                      </a:r>
                      <a:endParaRPr lang="pt-BR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5.659</a:t>
                      </a:r>
                      <a:endParaRPr lang="pt-BR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5.477</a:t>
                      </a:r>
                      <a:endParaRPr lang="pt-BR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6.589</a:t>
                      </a:r>
                      <a:endParaRPr lang="pt-BR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1.265</a:t>
                      </a:r>
                      <a:endParaRPr lang="pt-BR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1.693</a:t>
                      </a:r>
                      <a:endParaRPr lang="pt-BR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3.645</a:t>
                      </a:r>
                      <a:endParaRPr lang="pt-BR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5.147</a:t>
                      </a:r>
                      <a:endParaRPr lang="pt-BR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3.280</a:t>
                      </a:r>
                      <a:endParaRPr lang="pt-BR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5598889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Fontes: IBGE (2011); Secretaria Estadual de Educação.</a:t>
            </a:r>
            <a:endParaRPr lang="pt-BR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371" t="971" r="29706" b="25211"/>
          <a:stretch/>
        </p:blipFill>
        <p:spPr bwMode="auto">
          <a:xfrm>
            <a:off x="0" y="-25306"/>
            <a:ext cx="4139952" cy="64882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3779912" y="-17735"/>
            <a:ext cx="5400600" cy="461665"/>
          </a:xfrm>
          <a:prstGeom prst="rect">
            <a:avLst/>
          </a:prstGeom>
          <a:solidFill>
            <a:schemeClr val="bg1">
              <a:alpha val="49804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/>
              <a:t>CULTURA, LAZER E ESPORTES</a:t>
            </a:r>
            <a:endParaRPr lang="pt-BR" sz="2400" b="1" dirty="0"/>
          </a:p>
        </p:txBody>
      </p:sp>
      <p:grpSp>
        <p:nvGrpSpPr>
          <p:cNvPr id="14" name="Grupo 24"/>
          <p:cNvGrpSpPr>
            <a:grpSpLocks/>
          </p:cNvGrpSpPr>
          <p:nvPr/>
        </p:nvGrpSpPr>
        <p:grpSpPr bwMode="auto">
          <a:xfrm>
            <a:off x="4139952" y="5238849"/>
            <a:ext cx="2324353" cy="1242017"/>
            <a:chOff x="4732170" y="3767525"/>
            <a:chExt cx="2200684" cy="1135262"/>
          </a:xfrm>
        </p:grpSpPr>
        <p:grpSp>
          <p:nvGrpSpPr>
            <p:cNvPr id="15" name="Grupo 15"/>
            <p:cNvGrpSpPr>
              <a:grpSpLocks/>
            </p:cNvGrpSpPr>
            <p:nvPr/>
          </p:nvGrpSpPr>
          <p:grpSpPr bwMode="auto">
            <a:xfrm>
              <a:off x="5176827" y="4214601"/>
              <a:ext cx="1350617" cy="688186"/>
              <a:chOff x="5176827" y="4214601"/>
              <a:chExt cx="1350617" cy="688186"/>
            </a:xfrm>
          </p:grpSpPr>
          <p:sp>
            <p:nvSpPr>
              <p:cNvPr id="17" name="CaixaDeTexto 16"/>
              <p:cNvSpPr txBox="1"/>
              <p:nvPr/>
            </p:nvSpPr>
            <p:spPr>
              <a:xfrm>
                <a:off x="5286362" y="4214601"/>
                <a:ext cx="1241082" cy="68818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1200" b="1" dirty="0">
                    <a:solidFill>
                      <a:schemeClr val="bg1">
                        <a:lumMod val="50000"/>
                      </a:schemeClr>
                    </a:solidFill>
                    <a:latin typeface="Calibri" pitchFamily="34" charset="0"/>
                  </a:rPr>
                  <a:t>09 – Particulares</a:t>
                </a:r>
              </a:p>
              <a:p>
                <a:pPr>
                  <a:defRPr/>
                </a:pPr>
                <a:r>
                  <a:rPr lang="pt-BR" sz="1200" b="1" dirty="0">
                    <a:solidFill>
                      <a:schemeClr val="bg1">
                        <a:lumMod val="50000"/>
                      </a:schemeClr>
                    </a:solidFill>
                    <a:latin typeface="Calibri" pitchFamily="34" charset="0"/>
                  </a:rPr>
                  <a:t>10 – Municipais</a:t>
                </a:r>
              </a:p>
              <a:p>
                <a:pPr>
                  <a:defRPr/>
                </a:pPr>
                <a:r>
                  <a:rPr lang="pt-BR" sz="1200" b="1" dirty="0">
                    <a:solidFill>
                      <a:schemeClr val="bg1">
                        <a:lumMod val="50000"/>
                      </a:schemeClr>
                    </a:solidFill>
                    <a:latin typeface="Calibri" pitchFamily="34" charset="0"/>
                  </a:rPr>
                  <a:t>05 – Estaduais</a:t>
                </a:r>
                <a:endParaRPr lang="pt-BR" sz="1200" dirty="0">
                  <a:latin typeface="Calibri" pitchFamily="34" charset="0"/>
                </a:endParaRPr>
              </a:p>
            </p:txBody>
          </p:sp>
          <p:sp>
            <p:nvSpPr>
              <p:cNvPr id="18" name="Elipse 17"/>
              <p:cNvSpPr/>
              <p:nvPr/>
            </p:nvSpPr>
            <p:spPr bwMode="auto">
              <a:xfrm>
                <a:off x="5178414" y="4314681"/>
                <a:ext cx="71436" cy="7148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9" name="Elipse 18"/>
              <p:cNvSpPr/>
              <p:nvPr/>
            </p:nvSpPr>
            <p:spPr bwMode="auto">
              <a:xfrm>
                <a:off x="5176827" y="4487835"/>
                <a:ext cx="71435" cy="7148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0" name="Elipse 19"/>
              <p:cNvSpPr/>
              <p:nvPr/>
            </p:nvSpPr>
            <p:spPr bwMode="auto">
              <a:xfrm>
                <a:off x="5181589" y="4672109"/>
                <a:ext cx="71436" cy="7148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16" name="CaixaDeTexto 15"/>
            <p:cNvSpPr txBox="1"/>
            <p:nvPr/>
          </p:nvSpPr>
          <p:spPr>
            <a:xfrm>
              <a:off x="4732170" y="3767525"/>
              <a:ext cx="2200684" cy="7864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EQUIPAMENTOS CULTURA,</a:t>
              </a:r>
            </a:p>
            <a:p>
              <a:pPr algn="ctr" eaLnBrk="0" hangingPunct="0"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ESPORTE E LAZER</a:t>
              </a:r>
            </a:p>
            <a:p>
              <a:pPr>
                <a:defRPr/>
              </a:pPr>
              <a:endParaRPr lang="pt-BR" dirty="0"/>
            </a:p>
          </p:txBody>
        </p:sp>
      </p:grpSp>
      <p:graphicFrame>
        <p:nvGraphicFramePr>
          <p:cNvPr id="21" name="Tabela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8692882"/>
              </p:ext>
            </p:extLst>
          </p:nvPr>
        </p:nvGraphicFramePr>
        <p:xfrm>
          <a:off x="4139952" y="918369"/>
          <a:ext cx="4824536" cy="10160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816424"/>
                <a:gridCol w="1008112"/>
              </a:tblGrid>
              <a:tr h="36292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rgbClr val="860000"/>
                          </a:solidFill>
                        </a:rPr>
                        <a:t>EQUIPAMENTOS</a:t>
                      </a:r>
                      <a:endParaRPr lang="pt-BR" b="1" dirty="0">
                        <a:solidFill>
                          <a:srgbClr val="86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860000"/>
                          </a:solidFill>
                        </a:rPr>
                        <a:t>2014</a:t>
                      </a:r>
                      <a:endParaRPr lang="pt-BR" b="1" dirty="0">
                        <a:solidFill>
                          <a:srgbClr val="86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192"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CULTURA, LAZER E ESPORTES</a:t>
                      </a:r>
                      <a:endParaRPr lang="pt-BR" sz="16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8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22</a:t>
                      </a:r>
                      <a:endParaRPr lang="pt-BR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Elipse 22"/>
          <p:cNvSpPr/>
          <p:nvPr/>
        </p:nvSpPr>
        <p:spPr bwMode="auto">
          <a:xfrm>
            <a:off x="2483768" y="5016625"/>
            <a:ext cx="75450" cy="7820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m 1" descr="MVC_COM_APRES POPULACAO 02 PROJETO_R0734"/>
          <p:cNvPicPr>
            <a:picLocks noGrp="1" noChangeAspect="1"/>
          </p:cNvPicPr>
          <p:nvPr isPhoto="1"/>
        </p:nvPicPr>
        <p:blipFill>
          <a:blip r:embed="rId2" cstate="print"/>
          <a:srcRect t="5926" r="4337" b="6366"/>
          <a:stretch>
            <a:fillRect/>
          </a:stretch>
        </p:blipFill>
        <p:spPr bwMode="auto">
          <a:xfrm>
            <a:off x="297721" y="990377"/>
            <a:ext cx="8450744" cy="514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6751067" y="59978"/>
            <a:ext cx="2357437" cy="498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755576" y="486321"/>
            <a:ext cx="36724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sz="3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39552" y="5670897"/>
            <a:ext cx="32403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39552" y="846361"/>
            <a:ext cx="3960440" cy="7681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1259632" y="24656"/>
            <a:ext cx="7920880" cy="461665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/>
              <a:t>PROPOSTA PARA INSTALAÇÃO DE EQUIPAMENTOS</a:t>
            </a:r>
            <a:endParaRPr lang="pt-BR" sz="2400" b="1" dirty="0"/>
          </a:p>
        </p:txBody>
      </p:sp>
      <p:pic>
        <p:nvPicPr>
          <p:cNvPr id="8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8813"/>
            <a:ext cx="33480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483768" y="-17735"/>
            <a:ext cx="6696744" cy="461665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/>
              <a:t>PREVISÃO DE EQUIPAMENTOS DE SAÚDE  </a:t>
            </a:r>
            <a:endParaRPr lang="pt-BR" sz="2400" b="1" dirty="0"/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683569" y="4850118"/>
          <a:ext cx="3960438" cy="892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5"/>
                <a:gridCol w="1296144"/>
                <a:gridCol w="1440159"/>
              </a:tblGrid>
              <a:tr h="544266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latin typeface="Calibri" pitchFamily="34" charset="0"/>
                        </a:rPr>
                        <a:t>UBS</a:t>
                      </a:r>
                      <a:endParaRPr lang="pt-BR" sz="14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75000"/>
                        <a:lumOff val="25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latin typeface="Calibri" pitchFamily="34" charset="0"/>
                        </a:rPr>
                        <a:t>AMA</a:t>
                      </a:r>
                      <a:endParaRPr lang="pt-BR" sz="14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75000"/>
                        <a:lumOff val="25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latin typeface="Calibri" pitchFamily="34" charset="0"/>
                        </a:rPr>
                        <a:t>LEITOS HOSPITALARES</a:t>
                      </a:r>
                      <a:endParaRPr lang="pt-BR" sz="14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75000"/>
                        <a:lumOff val="25000"/>
                        <a:alpha val="50196"/>
                      </a:schemeClr>
                    </a:solidFill>
                  </a:tcPr>
                </a:tc>
              </a:tr>
              <a:tr h="348521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</a:t>
                      </a:r>
                      <a:endParaRPr lang="pt-BR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pt-BR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1.174</a:t>
                      </a:r>
                      <a:endParaRPr lang="pt-BR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1115616" y="4158729"/>
            <a:ext cx="3384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EQUIPAMENTOS SOCIAIS DE SAÚDE PARA ATENDER À DEMANDA DE 2040</a:t>
            </a:r>
            <a:endParaRPr lang="pt-BR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148064" y="3942705"/>
            <a:ext cx="3240360" cy="1728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INDICADORES PARA ESTIMATIVA</a:t>
            </a:r>
            <a:b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</a:b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DA DEMANDA PARA 2040</a:t>
            </a:r>
          </a:p>
          <a:p>
            <a:pPr algn="ctr">
              <a:defRPr/>
            </a:pPr>
            <a:endParaRPr lang="pt-BR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174625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61,9</a:t>
            </a:r>
            <a:r>
              <a:rPr lang="pt-BR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% DA POPULAÇÃO USA </a:t>
            </a: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UBS</a:t>
            </a:r>
            <a:endParaRPr lang="pt-BR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174625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1 </a:t>
            </a:r>
            <a:r>
              <a:rPr lang="pt-BR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UBS/18.000 </a:t>
            </a: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HAB</a:t>
            </a:r>
            <a:endParaRPr lang="pt-BR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174625">
              <a:buFont typeface="Arial" pitchFamily="34" charset="0"/>
              <a:buChar char="•"/>
              <a:defRPr/>
            </a:pP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3 </a:t>
            </a:r>
            <a:r>
              <a:rPr lang="pt-BR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LEITOS HOSP/1.000 HAB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051720" y="1587927"/>
            <a:ext cx="54726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EQUIPAMENTOS SOCIAIS DE SAÚDE PARA a 1ª FASE – 10 ANOS</a:t>
            </a:r>
            <a:endParaRPr lang="pt-BR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16" name="Tabela 15"/>
          <p:cNvGraphicFramePr>
            <a:graphicFrameLocks noGrp="1"/>
          </p:cNvGraphicFramePr>
          <p:nvPr/>
        </p:nvGraphicFramePr>
        <p:xfrm>
          <a:off x="179513" y="2089503"/>
          <a:ext cx="8712967" cy="1040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1008112"/>
                <a:gridCol w="792088"/>
                <a:gridCol w="724070"/>
                <a:gridCol w="928694"/>
                <a:gridCol w="790626"/>
                <a:gridCol w="1012994"/>
                <a:gridCol w="1080120"/>
                <a:gridCol w="1008112"/>
              </a:tblGrid>
              <a:tr h="544266"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latin typeface="Arial Narrow" pitchFamily="34" charset="0"/>
                        </a:rPr>
                        <a:t>EQUIPAMENTO</a:t>
                      </a:r>
                      <a:endParaRPr lang="pt-BR" sz="1100" b="1" dirty="0">
                        <a:latin typeface="Arial Narrow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latin typeface="Arial Narrow" pitchFamily="34" charset="0"/>
                        </a:rPr>
                        <a:t>CAMBUCI</a:t>
                      </a:r>
                      <a:endParaRPr lang="pt-BR" sz="1100" b="1" dirty="0">
                        <a:latin typeface="Arial Narrow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latin typeface="Arial Narrow" pitchFamily="34" charset="0"/>
                        </a:rPr>
                        <a:t>MOOCA</a:t>
                      </a:r>
                      <a:endParaRPr lang="pt-BR" sz="1100" b="1" dirty="0">
                        <a:latin typeface="Arial Narrow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pt-BR" sz="1100" b="1" dirty="0" smtClean="0">
                          <a:latin typeface="Arial Narrow" pitchFamily="34" charset="0"/>
                        </a:rPr>
                        <a:t>PARQUE  MOOCA</a:t>
                      </a:r>
                      <a:endParaRPr lang="pt-BR" sz="1100" b="1" dirty="0">
                        <a:latin typeface="Arial Narrow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latin typeface="Arial Narrow" pitchFamily="34" charset="0"/>
                        </a:rPr>
                        <a:t>HENRY FORD</a:t>
                      </a:r>
                      <a:endParaRPr lang="pt-BR" sz="1100" b="1" dirty="0">
                        <a:latin typeface="Arial Narrow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latin typeface="Arial Narrow" pitchFamily="34" charset="0"/>
                        </a:rPr>
                        <a:t>IPIRANGA</a:t>
                      </a:r>
                      <a:endParaRPr lang="pt-BR" sz="1100" b="1" dirty="0">
                        <a:latin typeface="Arial Narrow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100" b="1" dirty="0" smtClean="0">
                        <a:latin typeface="Arial Narrow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dirty="0" smtClean="0">
                          <a:latin typeface="Arial Narrow" pitchFamily="34" charset="0"/>
                        </a:rPr>
                        <a:t>VILA CARIOCA</a:t>
                      </a:r>
                    </a:p>
                    <a:p>
                      <a:pPr algn="ctr"/>
                      <a:endParaRPr lang="pt-BR" sz="1100" b="1" dirty="0">
                        <a:latin typeface="Arial Narrow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dirty="0" smtClean="0">
                          <a:latin typeface="Arial Narrow" pitchFamily="34" charset="0"/>
                        </a:rPr>
                        <a:t>VILA PRUDENTE</a:t>
                      </a:r>
                      <a:endParaRPr lang="pt-BR" sz="1100" b="1" dirty="0">
                        <a:latin typeface="Arial Narrow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100" b="1" baseline="0" dirty="0" smtClean="0">
                        <a:latin typeface="Arial Narrow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baseline="0" dirty="0" smtClean="0">
                          <a:latin typeface="Arial Narrow" pitchFamily="34" charset="0"/>
                        </a:rPr>
                        <a:t>OUCMVC</a:t>
                      </a:r>
                      <a:endParaRPr lang="pt-BR" sz="1100" b="1" dirty="0" smtClean="0">
                        <a:latin typeface="Arial Narrow" pitchFamily="34" charset="0"/>
                      </a:endParaRPr>
                    </a:p>
                    <a:p>
                      <a:pPr algn="ctr"/>
                      <a:endParaRPr lang="pt-BR" sz="1100" b="1" dirty="0">
                        <a:latin typeface="Arial Narrow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</a:tr>
              <a:tr h="348521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SAÚDE</a:t>
                      </a:r>
                      <a:endParaRPr lang="pt-BR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1 UBS+AMA</a:t>
                      </a:r>
                      <a:endParaRPr lang="pt-BR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1 UBS+AMA</a:t>
                      </a:r>
                      <a:endParaRPr lang="pt-BR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1 UBS+AMA</a:t>
                      </a:r>
                      <a:endParaRPr lang="pt-BR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UBS+AMA</a:t>
                      </a:r>
                      <a:endParaRPr lang="pt-BR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4 UBS+AMA</a:t>
                      </a:r>
                      <a:endParaRPr lang="pt-BR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8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8813"/>
            <a:ext cx="33480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475656" y="-17735"/>
            <a:ext cx="7704856" cy="461665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/>
              <a:t>PREVISÃO DE EQUIPAMENTOS DE EDUCAÇÃO </a:t>
            </a:r>
            <a:endParaRPr lang="pt-BR" sz="24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99592" y="3582665"/>
            <a:ext cx="3816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EQUIPAMENTOS SOCIAIS DE EDUCAÇÃO PARA ATENDER À DEMANDA DE 2040</a:t>
            </a:r>
            <a:endParaRPr lang="pt-BR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580112" y="2646561"/>
            <a:ext cx="3384376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INDICADORES PARA ESTIMATIVA</a:t>
            </a:r>
            <a:b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</a:b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DA DEMANDA PARA 2040</a:t>
            </a:r>
          </a:p>
          <a:p>
            <a:pPr algn="ctr">
              <a:defRPr/>
            </a:pPr>
            <a:endParaRPr lang="pt-BR" sz="8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174625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O Nº DE VAGAS É PROPORCIONAL À ESTIMATIVA DA POPULAÇÃO  EM IDADE ESCOLAR PARA CADA NÍVEL DE ENSINO, E À RELAÇÃO ENTRE O Nº DE DOMICÍLIOS COM RENDA INFERIOR A 3 </a:t>
            </a:r>
            <a:r>
              <a:rPr lang="pt-BR" sz="1600" b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S.M.</a:t>
            </a: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E O TOTAL, EM 2040 </a:t>
            </a:r>
            <a:r>
              <a:rPr lang="pt-BR" sz="14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(pop idade </a:t>
            </a:r>
            <a:r>
              <a:rPr lang="pt-BR" sz="1400" b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esc</a:t>
            </a:r>
            <a:r>
              <a:rPr lang="pt-BR" sz="1400" b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 X </a:t>
            </a:r>
            <a:r>
              <a:rPr lang="pt-BR" sz="14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% dom 3SM)</a:t>
            </a:r>
          </a:p>
          <a:p>
            <a:pPr marL="174625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NOS SETORES SEM NENHUM EQUIPAMENTO, SERÁ  ATENDIDA 50% DA POPULAÇÃO DOS DOMICÍLIOS COM RENDA INFERIOR A 3 </a:t>
            </a:r>
            <a:r>
              <a:rPr lang="pt-BR" sz="1600" b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S.M.</a:t>
            </a:r>
            <a:endParaRPr lang="pt-BR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051720" y="1062385"/>
            <a:ext cx="58326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EQUIPAMENTOS SOCIAIS DE EDUCAÇÃO PARA a 1ª FASE – 10 ANOS</a:t>
            </a:r>
            <a:endParaRPr lang="pt-BR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16" name="Tabela 15"/>
          <p:cNvGraphicFramePr>
            <a:graphicFrameLocks noGrp="1"/>
          </p:cNvGraphicFramePr>
          <p:nvPr/>
        </p:nvGraphicFramePr>
        <p:xfrm>
          <a:off x="683567" y="1566441"/>
          <a:ext cx="8208913" cy="892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267"/>
                <a:gridCol w="1035358"/>
                <a:gridCol w="665587"/>
                <a:gridCol w="764193"/>
                <a:gridCol w="1036473"/>
                <a:gridCol w="787731"/>
                <a:gridCol w="1030692"/>
                <a:gridCol w="793511"/>
                <a:gridCol w="912101"/>
              </a:tblGrid>
              <a:tr h="544266"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 smtClean="0">
                          <a:latin typeface="Calibri" pitchFamily="34" charset="0"/>
                        </a:rPr>
                        <a:t>EQUIPAMENTOS</a:t>
                      </a:r>
                      <a:endParaRPr lang="pt-BR" sz="10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 smtClean="0">
                          <a:latin typeface="Calibri" pitchFamily="34" charset="0"/>
                        </a:rPr>
                        <a:t>CAMBUCI</a:t>
                      </a:r>
                      <a:endParaRPr lang="pt-BR" sz="10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 smtClean="0">
                          <a:latin typeface="Calibri" pitchFamily="34" charset="0"/>
                        </a:rPr>
                        <a:t>MOOCA</a:t>
                      </a:r>
                      <a:endParaRPr lang="pt-BR" sz="10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 smtClean="0">
                          <a:latin typeface="Calibri" pitchFamily="34" charset="0"/>
                        </a:rPr>
                        <a:t>PARQUE DA MOOCA</a:t>
                      </a:r>
                      <a:endParaRPr lang="pt-BR" sz="10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 smtClean="0">
                          <a:latin typeface="Calibri" pitchFamily="34" charset="0"/>
                        </a:rPr>
                        <a:t>HENRY FORD</a:t>
                      </a:r>
                      <a:endParaRPr lang="pt-BR" sz="10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 smtClean="0">
                          <a:latin typeface="Calibri" pitchFamily="34" charset="0"/>
                        </a:rPr>
                        <a:t>IPIRANGA</a:t>
                      </a:r>
                      <a:endParaRPr lang="pt-BR" sz="10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00" b="1" dirty="0" smtClean="0">
                        <a:latin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dirty="0" smtClean="0">
                          <a:latin typeface="Calibri" pitchFamily="34" charset="0"/>
                        </a:rPr>
                        <a:t>VILA CARIOCA</a:t>
                      </a:r>
                    </a:p>
                    <a:p>
                      <a:pPr algn="ctr"/>
                      <a:endParaRPr lang="pt-BR" sz="10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dirty="0" smtClean="0">
                          <a:latin typeface="Calibri" pitchFamily="34" charset="0"/>
                        </a:rPr>
                        <a:t>VILA PRUDENTE</a:t>
                      </a:r>
                      <a:endParaRPr lang="pt-BR" sz="10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00" b="1" baseline="0" dirty="0" smtClean="0">
                        <a:latin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baseline="0" dirty="0" smtClean="0">
                          <a:latin typeface="Calibri" pitchFamily="34" charset="0"/>
                        </a:rPr>
                        <a:t>OUCMVC</a:t>
                      </a:r>
                      <a:endParaRPr lang="pt-BR" sz="1000" b="1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pt-BR" sz="10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0000"/>
                      </a:schemeClr>
                    </a:solidFill>
                  </a:tcPr>
                </a:tc>
              </a:tr>
              <a:tr h="348521"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EDUCAÇÃO</a:t>
                      </a:r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CEU</a:t>
                      </a:r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CEU</a:t>
                      </a:r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CEU</a:t>
                      </a:r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CEU</a:t>
                      </a:r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251519" y="4374753"/>
          <a:ext cx="5256585" cy="1272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358"/>
                <a:gridCol w="630802"/>
                <a:gridCol w="1222738"/>
                <a:gridCol w="1069895"/>
                <a:gridCol w="944712"/>
                <a:gridCol w="720080"/>
              </a:tblGrid>
              <a:tr h="544266"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latin typeface="Calibri" pitchFamily="34" charset="0"/>
                        </a:rPr>
                        <a:t>CRECHE</a:t>
                      </a:r>
                      <a:endParaRPr lang="pt-BR" sz="11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latin typeface="Calibri" pitchFamily="34" charset="0"/>
                        </a:rPr>
                        <a:t>EMEI</a:t>
                      </a:r>
                      <a:endParaRPr lang="pt-BR" sz="11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latin typeface="Calibri" pitchFamily="34" charset="0"/>
                        </a:rPr>
                        <a:t>EMEF</a:t>
                      </a:r>
                      <a:r>
                        <a:rPr lang="pt-BR" sz="1100" b="1" baseline="0" dirty="0" smtClean="0">
                          <a:latin typeface="Calibri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pt-BR" sz="1100" b="1" baseline="0" dirty="0" smtClean="0">
                          <a:latin typeface="Calibri" pitchFamily="34" charset="0"/>
                        </a:rPr>
                        <a:t>(6-10 ANOS)</a:t>
                      </a:r>
                      <a:endParaRPr lang="pt-BR" sz="11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100" b="1" dirty="0" smtClean="0">
                        <a:latin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dirty="0" smtClean="0">
                          <a:latin typeface="Calibri" pitchFamily="34" charset="0"/>
                        </a:rPr>
                        <a:t>EMEF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baseline="0" dirty="0" smtClean="0">
                          <a:latin typeface="Calibri" pitchFamily="34" charset="0"/>
                        </a:rPr>
                        <a:t> (11-14 ANOS)</a:t>
                      </a:r>
                      <a:endParaRPr lang="pt-BR" sz="1100" b="1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pt-BR" sz="11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100" b="1" dirty="0" smtClean="0">
                        <a:latin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dirty="0" smtClean="0">
                          <a:latin typeface="Calibri" pitchFamily="34" charset="0"/>
                        </a:rPr>
                        <a:t>EMEF</a:t>
                      </a:r>
                      <a:r>
                        <a:rPr lang="pt-BR" sz="1100" b="1" baseline="0" dirty="0" smtClean="0">
                          <a:latin typeface="Calibri" pitchFamily="34" charset="0"/>
                        </a:rPr>
                        <a:t> +EM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baseline="0" dirty="0" smtClean="0">
                          <a:latin typeface="Calibri" pitchFamily="34" charset="0"/>
                        </a:rPr>
                        <a:t> (11-19 ANOS)</a:t>
                      </a:r>
                      <a:endParaRPr lang="pt-BR" sz="1100" b="1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pt-BR" sz="11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100" b="1" baseline="0" dirty="0" smtClean="0">
                        <a:latin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baseline="0" dirty="0" smtClean="0">
                          <a:latin typeface="Calibri" pitchFamily="34" charset="0"/>
                        </a:rPr>
                        <a:t>EM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baseline="0" dirty="0" smtClean="0">
                          <a:latin typeface="Calibri" pitchFamily="34" charset="0"/>
                        </a:rPr>
                        <a:t> (15-19 ANOS)</a:t>
                      </a:r>
                      <a:endParaRPr lang="pt-BR" sz="1100" b="1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pt-BR" sz="1100" b="1" dirty="0">
                        <a:latin typeface="Calibri" pitchFamily="34" charset="0"/>
                      </a:endParaRPr>
                    </a:p>
                  </a:txBody>
                  <a:tcPr marT="42968" marB="42968" anchor="ctr">
                    <a:solidFill>
                      <a:schemeClr val="tx1">
                        <a:lumMod val="65000"/>
                        <a:lumOff val="35000"/>
                        <a:alpha val="69804"/>
                      </a:schemeClr>
                    </a:solidFill>
                  </a:tcPr>
                </a:tc>
              </a:tr>
              <a:tr h="348521"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52</a:t>
                      </a:r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15</a:t>
                      </a:r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</a:t>
                      </a:r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</a:t>
                      </a:r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pt-BR" sz="11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2968" marB="42968" anchor="ctr">
                    <a:solidFill>
                      <a:srgbClr val="E2E5FA">
                        <a:alpha val="2705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-180528" y="558329"/>
            <a:ext cx="324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pt-BR" sz="1600" b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endParaRPr lang="pt-BR" sz="1600" b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endParaRPr lang="pt-BR" sz="1600" b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9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8813"/>
            <a:ext cx="33480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Imagem 2" descr="investimento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7043" name="Título 2"/>
          <p:cNvSpPr txBox="1">
            <a:spLocks/>
          </p:cNvSpPr>
          <p:nvPr/>
        </p:nvSpPr>
        <p:spPr bwMode="auto">
          <a:xfrm>
            <a:off x="179388" y="198438"/>
            <a:ext cx="6120804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457200">
              <a:defRPr/>
            </a:pPr>
            <a:endParaRPr lang="pt-BR" altLang="pt-BR" b="1" cap="all" dirty="0">
              <a:solidFill>
                <a:srgbClr val="860000"/>
              </a:solidFill>
              <a:latin typeface="Myriad Pro" pitchFamily="34" charset="0"/>
            </a:endParaRPr>
          </a:p>
        </p:txBody>
      </p:sp>
      <p:pic>
        <p:nvPicPr>
          <p:cNvPr id="87044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8813"/>
            <a:ext cx="33480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0" y="-17735"/>
            <a:ext cx="9180512" cy="461665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altLang="pt-BR" sz="2400" b="1" cap="all" dirty="0" smtClean="0">
                <a:latin typeface="Myriad Pro" pitchFamily="34" charset="0"/>
              </a:rPr>
              <a:t>Distribuição dos investimentos (milhões)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ítulo 2"/>
          <p:cNvSpPr txBox="1">
            <a:spLocks/>
          </p:cNvSpPr>
          <p:nvPr/>
        </p:nvSpPr>
        <p:spPr bwMode="auto">
          <a:xfrm>
            <a:off x="179388" y="198438"/>
            <a:ext cx="6120804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457200">
              <a:defRPr/>
            </a:pPr>
            <a:endParaRPr lang="pt-BR" altLang="pt-BR" b="1" cap="all" dirty="0">
              <a:solidFill>
                <a:srgbClr val="860000"/>
              </a:solidFill>
              <a:latin typeface="Myriad Pro" pitchFamily="34" charset="0"/>
            </a:endParaRPr>
          </a:p>
        </p:txBody>
      </p:sp>
      <p:pic>
        <p:nvPicPr>
          <p:cNvPr id="87044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8813"/>
            <a:ext cx="33480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0" y="-17735"/>
            <a:ext cx="9180512" cy="461665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altLang="pt-BR" sz="2400" b="1" cap="all" dirty="0" smtClean="0">
                <a:latin typeface="Myriad Pro" pitchFamily="34" charset="0"/>
              </a:rPr>
              <a:t>PONTOS DE ATENÇÃO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83568" y="1281306"/>
            <a:ext cx="813690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lnSpc>
                <a:spcPts val="2400"/>
              </a:lnSpc>
              <a:buFont typeface="Arial" pitchFamily="34" charset="0"/>
              <a:buChar char="•"/>
            </a:pPr>
            <a:r>
              <a:rPr lang="pt-BR" dirty="0" smtClean="0"/>
              <a:t> VERIFICAÇÃO E CONFIRMAÇÃO DOS EQUIPAMENTOS EXISTENTES</a:t>
            </a:r>
          </a:p>
          <a:p>
            <a:pPr marL="93663" indent="-93663">
              <a:lnSpc>
                <a:spcPts val="2400"/>
              </a:lnSpc>
              <a:buFont typeface="Arial" pitchFamily="34" charset="0"/>
              <a:buChar char="•"/>
            </a:pPr>
            <a:endParaRPr lang="pt-BR" dirty="0" smtClean="0"/>
          </a:p>
          <a:p>
            <a:pPr marL="538163" indent="-93663">
              <a:lnSpc>
                <a:spcPts val="2200"/>
              </a:lnSpc>
              <a:buFont typeface="Arial" pitchFamily="34" charset="0"/>
              <a:buChar char="•"/>
            </a:pPr>
            <a:r>
              <a:rPr lang="pt-BR" sz="1600" cap="all" dirty="0" smtClean="0"/>
              <a:t> </a:t>
            </a:r>
            <a:r>
              <a:rPr lang="pt-BR" sz="1400" cap="all" dirty="0" smtClean="0"/>
              <a:t>verificação dos equipamentos de saúde</a:t>
            </a:r>
          </a:p>
          <a:p>
            <a:pPr marL="538163" indent="-93663">
              <a:lnSpc>
                <a:spcPts val="2200"/>
              </a:lnSpc>
              <a:buFont typeface="Arial" pitchFamily="34" charset="0"/>
              <a:buChar char="•"/>
            </a:pPr>
            <a:endParaRPr lang="pt-BR" sz="1400" cap="all" dirty="0" smtClean="0"/>
          </a:p>
          <a:p>
            <a:pPr marL="538163" indent="-93663">
              <a:lnSpc>
                <a:spcPts val="2200"/>
              </a:lnSpc>
              <a:buFont typeface="Arial" pitchFamily="34" charset="0"/>
              <a:buChar char="•"/>
            </a:pPr>
            <a:r>
              <a:rPr lang="pt-BR" sz="1400" cap="all" dirty="0" smtClean="0"/>
              <a:t> verificação dos equipamentos de educação </a:t>
            </a:r>
          </a:p>
          <a:p>
            <a:pPr marL="538163" indent="-93663">
              <a:lnSpc>
                <a:spcPts val="2200"/>
              </a:lnSpc>
              <a:buFont typeface="Arial" pitchFamily="34" charset="0"/>
              <a:buChar char="•"/>
            </a:pPr>
            <a:endParaRPr lang="pt-BR" sz="1400" cap="all" dirty="0" smtClean="0"/>
          </a:p>
          <a:p>
            <a:pPr marL="538163" indent="-93663">
              <a:lnSpc>
                <a:spcPts val="2200"/>
              </a:lnSpc>
              <a:buFont typeface="Arial" pitchFamily="34" charset="0"/>
              <a:buChar char="•"/>
            </a:pPr>
            <a:r>
              <a:rPr lang="pt-BR" sz="1400" cap="all" dirty="0" smtClean="0"/>
              <a:t>solicitação de </a:t>
            </a:r>
            <a:r>
              <a:rPr lang="pt-BR" sz="1400" dirty="0" smtClean="0"/>
              <a:t>INFORMAÇÕES SOBRE EQUIPAMENTOS DE CULTURA</a:t>
            </a:r>
          </a:p>
          <a:p>
            <a:pPr marL="444500">
              <a:lnSpc>
                <a:spcPts val="2400"/>
              </a:lnSpc>
              <a:buFont typeface="Arial" pitchFamily="34" charset="0"/>
              <a:buChar char="•"/>
            </a:pPr>
            <a:endParaRPr lang="pt-BR" sz="1400" dirty="0" smtClean="0"/>
          </a:p>
          <a:p>
            <a:pPr marL="538163" indent="-93663">
              <a:lnSpc>
                <a:spcPts val="24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BR" sz="1400" dirty="0" smtClean="0"/>
              <a:t> SOLICITAÇÃO DE INFORMAÇÕES SOBRE EQUIPAMENTOS DE ASSISTÊNCIA SOCIAL</a:t>
            </a:r>
          </a:p>
          <a:p>
            <a:pPr marL="93663" indent="-93663">
              <a:lnSpc>
                <a:spcPts val="2400"/>
              </a:lnSpc>
              <a:buFont typeface="Arial" pitchFamily="34" charset="0"/>
              <a:buChar char="•"/>
            </a:pPr>
            <a:endParaRPr lang="pt-BR" dirty="0" smtClean="0"/>
          </a:p>
          <a:p>
            <a:pPr marL="93663" indent="-93663">
              <a:lnSpc>
                <a:spcPts val="2400"/>
              </a:lnSpc>
              <a:buFont typeface="Arial" pitchFamily="34" charset="0"/>
              <a:buChar char="•"/>
            </a:pPr>
            <a:r>
              <a:rPr lang="pt-BR" dirty="0" smtClean="0"/>
              <a:t> DEFINIÇÃO DOS CRITÉRIOS DE PREVISÃO DA DEMANDA FUTURA  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Imagem 1" descr="MVC_COM_APRES POPULACAO 02 PROJETO_R0774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150"/>
            <a:ext cx="9144000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foto aerea" descr="MVC_fotoaerea.jpg"/>
          <p:cNvPicPr>
            <a:picLocks noChangeAspect="1"/>
          </p:cNvPicPr>
          <p:nvPr/>
        </p:nvPicPr>
        <p:blipFill>
          <a:blip r:embed="rId2" cstate="print"/>
          <a:srcRect l="3377" r="10182" b="1299"/>
          <a:stretch>
            <a:fillRect/>
          </a:stretch>
        </p:blipFill>
        <p:spPr>
          <a:xfrm>
            <a:off x="0" y="0"/>
            <a:ext cx="9144000" cy="64452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651" name="rios" descr="RIOS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0" y="63500"/>
            <a:ext cx="6310313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erimetro ouc" descr="perimetro ouc-branc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722313"/>
            <a:ext cx="39243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aixaDeTexto 29" hidden="1"/>
          <p:cNvSpPr txBox="1"/>
          <p:nvPr/>
        </p:nvSpPr>
        <p:spPr>
          <a:xfrm>
            <a:off x="5364163" y="301625"/>
            <a:ext cx="32861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Myriad Pro"/>
              </a:rPr>
              <a:t>BAIRROS</a:t>
            </a:r>
          </a:p>
          <a:p>
            <a:pPr algn="r">
              <a:defRPr/>
            </a:pPr>
            <a:r>
              <a:rPr lang="pt-BR" b="1" dirty="0">
                <a:solidFill>
                  <a:schemeClr val="bg1"/>
                </a:solidFill>
                <a:latin typeface="Myriad Pro"/>
              </a:rPr>
              <a:t>PONTOS DE REFERÊNCIA</a:t>
            </a:r>
          </a:p>
          <a:p>
            <a:pPr algn="r">
              <a:defRPr/>
            </a:pPr>
            <a:r>
              <a:rPr lang="pt-BR" b="1" dirty="0">
                <a:solidFill>
                  <a:schemeClr val="bg1"/>
                </a:solidFill>
                <a:latin typeface="Myriad Pro"/>
              </a:rPr>
              <a:t>FERROVIA</a:t>
            </a:r>
          </a:p>
          <a:p>
            <a:pPr algn="r">
              <a:defRPr/>
            </a:pPr>
            <a:r>
              <a:rPr lang="pt-BR" b="1" dirty="0">
                <a:solidFill>
                  <a:schemeClr val="bg1"/>
                </a:solidFill>
                <a:latin typeface="Myriad Pro"/>
              </a:rPr>
              <a:t>RIOS</a:t>
            </a:r>
          </a:p>
        </p:txBody>
      </p:sp>
      <p:grpSp>
        <p:nvGrpSpPr>
          <p:cNvPr id="27654" name="ferrovia"/>
          <p:cNvGrpSpPr>
            <a:grpSpLocks noChangeAspect="1"/>
          </p:cNvGrpSpPr>
          <p:nvPr/>
        </p:nvGrpSpPr>
        <p:grpSpPr bwMode="auto">
          <a:xfrm>
            <a:off x="285750" y="-63500"/>
            <a:ext cx="9144000" cy="6751638"/>
            <a:chOff x="214217" y="-63554"/>
            <a:chExt cx="9144000" cy="6752390"/>
          </a:xfrm>
        </p:grpSpPr>
        <p:sp>
          <p:nvSpPr>
            <p:cNvPr id="12" name="CaixaDeTexto 11"/>
            <p:cNvSpPr txBox="1"/>
            <p:nvPr/>
          </p:nvSpPr>
          <p:spPr bwMode="auto">
            <a:xfrm>
              <a:off x="3274917" y="1293910"/>
              <a:ext cx="725488" cy="2619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MOOCA</a:t>
              </a:r>
            </a:p>
          </p:txBody>
        </p:sp>
        <p:sp>
          <p:nvSpPr>
            <p:cNvPr id="13" name="CaixaDeTexto 12"/>
            <p:cNvSpPr txBox="1"/>
            <p:nvPr/>
          </p:nvSpPr>
          <p:spPr bwMode="auto">
            <a:xfrm>
              <a:off x="4786217" y="3246753"/>
              <a:ext cx="876300" cy="2619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IPIRANGA</a:t>
              </a:r>
            </a:p>
          </p:txBody>
        </p:sp>
        <p:sp>
          <p:nvSpPr>
            <p:cNvPr id="14" name="CaixaDeTexto 13"/>
            <p:cNvSpPr txBox="1"/>
            <p:nvPr/>
          </p:nvSpPr>
          <p:spPr bwMode="auto">
            <a:xfrm>
              <a:off x="5491067" y="4223173"/>
              <a:ext cx="1223963" cy="2619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TAMANDUATEI</a:t>
              </a:r>
            </a:p>
          </p:txBody>
        </p:sp>
        <p:pic>
          <p:nvPicPr>
            <p:cNvPr id="16413" name="ferrovia" descr="ferrovia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4217" y="-63554"/>
              <a:ext cx="9144000" cy="6752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7655" name="ruas"/>
          <p:cNvGrpSpPr>
            <a:grpSpLocks/>
          </p:cNvGrpSpPr>
          <p:nvPr/>
        </p:nvGrpSpPr>
        <p:grpSpPr bwMode="auto">
          <a:xfrm>
            <a:off x="3479800" y="512763"/>
            <a:ext cx="2352675" cy="5616575"/>
            <a:chOff x="3479800" y="512100"/>
            <a:chExt cx="2352392" cy="5616946"/>
          </a:xfrm>
        </p:grpSpPr>
        <p:sp>
          <p:nvSpPr>
            <p:cNvPr id="16404" name="CaixaDeTexto 18"/>
            <p:cNvSpPr txBox="1">
              <a:spLocks noChangeArrowheads="1"/>
            </p:cNvSpPr>
            <p:nvPr/>
          </p:nvSpPr>
          <p:spPr bwMode="auto">
            <a:xfrm rot="2674241">
              <a:off x="4667107" y="5432087"/>
              <a:ext cx="1039688" cy="246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Av. Almirante</a:t>
              </a:r>
            </a:p>
          </p:txBody>
        </p:sp>
        <p:sp>
          <p:nvSpPr>
            <p:cNvPr id="16405" name="CaixaDeTexto 19"/>
            <p:cNvSpPr txBox="1">
              <a:spLocks noChangeArrowheads="1"/>
            </p:cNvSpPr>
            <p:nvPr/>
          </p:nvSpPr>
          <p:spPr bwMode="auto">
            <a:xfrm rot="2751622">
              <a:off x="4743224" y="5611510"/>
              <a:ext cx="789040" cy="24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Delamare</a:t>
              </a:r>
              <a:endParaRPr lang="pt-B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406" name="CaixaDeTexto 3"/>
            <p:cNvSpPr txBox="1">
              <a:spLocks noChangeArrowheads="1"/>
            </p:cNvSpPr>
            <p:nvPr/>
          </p:nvSpPr>
          <p:spPr bwMode="auto">
            <a:xfrm rot="19803862">
              <a:off x="3479800" y="512100"/>
              <a:ext cx="1639691" cy="246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Av. Alcântara Machado</a:t>
              </a:r>
            </a:p>
          </p:txBody>
        </p:sp>
        <p:sp>
          <p:nvSpPr>
            <p:cNvPr id="16407" name="CaixaDeTexto 4"/>
            <p:cNvSpPr txBox="1">
              <a:spLocks noChangeArrowheads="1"/>
            </p:cNvSpPr>
            <p:nvPr/>
          </p:nvSpPr>
          <p:spPr bwMode="auto">
            <a:xfrm rot="1893114">
              <a:off x="4854410" y="2017149"/>
              <a:ext cx="920639" cy="246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Av. Paes de</a:t>
              </a:r>
            </a:p>
          </p:txBody>
        </p:sp>
        <p:sp>
          <p:nvSpPr>
            <p:cNvPr id="16408" name="CaixaDeTexto 7"/>
            <p:cNvSpPr txBox="1">
              <a:spLocks noChangeArrowheads="1"/>
            </p:cNvSpPr>
            <p:nvPr/>
          </p:nvSpPr>
          <p:spPr bwMode="auto">
            <a:xfrm rot="5134667">
              <a:off x="5366254" y="2441857"/>
              <a:ext cx="676320" cy="255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Barros</a:t>
              </a:r>
            </a:p>
          </p:txBody>
        </p:sp>
        <p:sp>
          <p:nvSpPr>
            <p:cNvPr id="16409" name="CaixaDeTexto 8"/>
            <p:cNvSpPr txBox="1">
              <a:spLocks noChangeArrowheads="1"/>
            </p:cNvSpPr>
            <p:nvPr/>
          </p:nvSpPr>
          <p:spPr bwMode="auto">
            <a:xfrm rot="15944883">
              <a:off x="3390826" y="4352539"/>
              <a:ext cx="906523" cy="246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Av. Nazaré</a:t>
              </a:r>
            </a:p>
          </p:txBody>
        </p:sp>
        <p:sp>
          <p:nvSpPr>
            <p:cNvPr id="38" name="CaixaDeTexto 8"/>
            <p:cNvSpPr txBox="1">
              <a:spLocks noChangeArrowheads="1"/>
            </p:cNvSpPr>
            <p:nvPr/>
          </p:nvSpPr>
          <p:spPr bwMode="auto">
            <a:xfrm rot="15944883">
              <a:off x="3114608" y="2566483"/>
              <a:ext cx="1204992" cy="246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Av. </a:t>
              </a:r>
              <a:r>
                <a:rPr lang="pt-BR" sz="1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D.</a:t>
              </a: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Pedro I</a:t>
              </a:r>
            </a:p>
          </p:txBody>
        </p:sp>
      </p:grpSp>
      <p:sp>
        <p:nvSpPr>
          <p:cNvPr id="19" name="Retângulo 18"/>
          <p:cNvSpPr/>
          <p:nvPr/>
        </p:nvSpPr>
        <p:spPr>
          <a:xfrm>
            <a:off x="4067944" y="36433"/>
            <a:ext cx="5040560" cy="400110"/>
          </a:xfrm>
          <a:prstGeom prst="rect">
            <a:avLst/>
          </a:prstGeom>
          <a:solidFill>
            <a:srgbClr val="860000">
              <a:alpha val="27843"/>
            </a:srgbClr>
          </a:solidFill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2000" b="1" cap="all" dirty="0" smtClean="0">
                <a:solidFill>
                  <a:schemeClr val="bg1"/>
                </a:solidFill>
                <a:latin typeface="Myriad Pro" pitchFamily="34" charset="0"/>
                <a:cs typeface="Myriad Pro"/>
              </a:rPr>
              <a:t>LIMITES E ESTAÇÕES DE REFERÊNCIA</a:t>
            </a:r>
            <a:endParaRPr lang="pt-BR" sz="2000" b="1" dirty="0">
              <a:solidFill>
                <a:schemeClr val="bg1"/>
              </a:solidFill>
              <a:latin typeface="Myriad Pro" pitchFamily="34" charset="0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foto aerea" descr="MVC_fotoaerea.jpg"/>
          <p:cNvPicPr>
            <a:picLocks noChangeAspect="1"/>
          </p:cNvPicPr>
          <p:nvPr/>
        </p:nvPicPr>
        <p:blipFill>
          <a:blip r:embed="rId2" cstate="print"/>
          <a:srcRect l="3377" r="10182" b="1299"/>
          <a:stretch>
            <a:fillRect/>
          </a:stretch>
        </p:blipFill>
        <p:spPr>
          <a:xfrm>
            <a:off x="0" y="0"/>
            <a:ext cx="9144000" cy="64452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627" name="rios" descr="RIOS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4183" y="75809"/>
            <a:ext cx="6310313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erimetro ouc" descr="perimetro ouc-branc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722313"/>
            <a:ext cx="39243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29" name="BAIRROS"/>
          <p:cNvGrpSpPr>
            <a:grpSpLocks/>
          </p:cNvGrpSpPr>
          <p:nvPr/>
        </p:nvGrpSpPr>
        <p:grpSpPr bwMode="auto">
          <a:xfrm>
            <a:off x="2500313" y="1209675"/>
            <a:ext cx="6072187" cy="3924300"/>
            <a:chOff x="2500290" y="1210147"/>
            <a:chExt cx="6072264" cy="3922623"/>
          </a:xfrm>
        </p:grpSpPr>
        <p:sp>
          <p:nvSpPr>
            <p:cNvPr id="26630" name="CaixaDeTexto 48"/>
            <p:cNvSpPr txBox="1">
              <a:spLocks noChangeArrowheads="1"/>
            </p:cNvSpPr>
            <p:nvPr/>
          </p:nvSpPr>
          <p:spPr bwMode="auto">
            <a:xfrm>
              <a:off x="2500290" y="1508469"/>
              <a:ext cx="1428768" cy="337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600" b="1" dirty="0">
                  <a:solidFill>
                    <a:srgbClr val="FFFF66"/>
                  </a:solidFill>
                  <a:latin typeface="Myriad Pro" pitchFamily="34" charset="0"/>
                </a:rPr>
                <a:t>CAMBUCI</a:t>
              </a:r>
              <a:endParaRPr lang="pt-BR" b="1" dirty="0">
                <a:solidFill>
                  <a:srgbClr val="FFFF66"/>
                </a:solidFill>
                <a:latin typeface="Myriad Pro" pitchFamily="34" charset="0"/>
              </a:endParaRPr>
            </a:p>
          </p:txBody>
        </p:sp>
        <p:sp>
          <p:nvSpPr>
            <p:cNvPr id="26631" name="CaixaDeTexto 49"/>
            <p:cNvSpPr txBox="1">
              <a:spLocks noChangeArrowheads="1"/>
            </p:cNvSpPr>
            <p:nvPr/>
          </p:nvSpPr>
          <p:spPr bwMode="auto">
            <a:xfrm>
              <a:off x="3571866" y="1210147"/>
              <a:ext cx="1428768" cy="337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600" b="1" dirty="0">
                  <a:solidFill>
                    <a:srgbClr val="FFFF66"/>
                  </a:solidFill>
                  <a:latin typeface="Myriad Pro" pitchFamily="34" charset="0"/>
                </a:rPr>
                <a:t>MOOCA</a:t>
              </a:r>
            </a:p>
          </p:txBody>
        </p:sp>
        <p:sp>
          <p:nvSpPr>
            <p:cNvPr id="26632" name="CaixaDeTexto 50"/>
            <p:cNvSpPr txBox="1">
              <a:spLocks noChangeArrowheads="1"/>
            </p:cNvSpPr>
            <p:nvPr/>
          </p:nvSpPr>
          <p:spPr bwMode="auto">
            <a:xfrm>
              <a:off x="3857619" y="4007714"/>
              <a:ext cx="1428768" cy="339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600" b="1" dirty="0">
                  <a:solidFill>
                    <a:srgbClr val="FFFF66"/>
                  </a:solidFill>
                  <a:latin typeface="Myriad Pro" pitchFamily="34" charset="0"/>
                </a:rPr>
                <a:t>IPIRANGA</a:t>
              </a:r>
            </a:p>
          </p:txBody>
        </p:sp>
        <p:sp>
          <p:nvSpPr>
            <p:cNvPr id="26633" name="CaixaDeTexto 51"/>
            <p:cNvSpPr txBox="1">
              <a:spLocks noChangeArrowheads="1"/>
            </p:cNvSpPr>
            <p:nvPr/>
          </p:nvSpPr>
          <p:spPr bwMode="auto">
            <a:xfrm>
              <a:off x="4357689" y="2365353"/>
              <a:ext cx="2714659" cy="583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600" b="1" dirty="0">
                  <a:solidFill>
                    <a:srgbClr val="FFFF66"/>
                  </a:solidFill>
                  <a:latin typeface="Myriad Pro" pitchFamily="34" charset="0"/>
                </a:rPr>
                <a:t>PARQUE DA </a:t>
              </a:r>
            </a:p>
            <a:p>
              <a:pPr>
                <a:defRPr/>
              </a:pPr>
              <a:r>
                <a:rPr lang="pt-BR" sz="1600" b="1" dirty="0">
                  <a:solidFill>
                    <a:srgbClr val="FFFF66"/>
                  </a:solidFill>
                  <a:latin typeface="Myriad Pro" pitchFamily="34" charset="0"/>
                </a:rPr>
                <a:t>  MOOCA</a:t>
              </a:r>
            </a:p>
          </p:txBody>
        </p:sp>
        <p:sp>
          <p:nvSpPr>
            <p:cNvPr id="26634" name="CaixaDeTexto 52"/>
            <p:cNvSpPr txBox="1">
              <a:spLocks noChangeArrowheads="1"/>
            </p:cNvSpPr>
            <p:nvPr/>
          </p:nvSpPr>
          <p:spPr bwMode="auto">
            <a:xfrm>
              <a:off x="6215087" y="4007714"/>
              <a:ext cx="2357467" cy="339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600" b="1" dirty="0">
                  <a:solidFill>
                    <a:srgbClr val="FFFF66"/>
                  </a:solidFill>
                  <a:latin typeface="Myriad Pro" pitchFamily="34" charset="0"/>
                </a:rPr>
                <a:t>VILA PRUDENTE</a:t>
              </a:r>
            </a:p>
          </p:txBody>
        </p:sp>
        <p:sp>
          <p:nvSpPr>
            <p:cNvPr id="26635" name="CaixaDeTexto 53"/>
            <p:cNvSpPr txBox="1">
              <a:spLocks noChangeArrowheads="1"/>
            </p:cNvSpPr>
            <p:nvPr/>
          </p:nvSpPr>
          <p:spPr bwMode="auto">
            <a:xfrm>
              <a:off x="4786319" y="4794777"/>
              <a:ext cx="2286029" cy="337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600" b="1" dirty="0">
                  <a:solidFill>
                    <a:srgbClr val="FFFF66"/>
                  </a:solidFill>
                  <a:latin typeface="Myriad Pro" pitchFamily="34" charset="0"/>
                </a:rPr>
                <a:t>VILA CARIOCA</a:t>
              </a:r>
            </a:p>
          </p:txBody>
        </p:sp>
      </p:grpSp>
      <p:sp>
        <p:nvSpPr>
          <p:cNvPr id="13" name="Retângulo 12"/>
          <p:cNvSpPr/>
          <p:nvPr/>
        </p:nvSpPr>
        <p:spPr>
          <a:xfrm>
            <a:off x="4499992" y="36433"/>
            <a:ext cx="4608512" cy="400110"/>
          </a:xfrm>
          <a:prstGeom prst="rect">
            <a:avLst/>
          </a:prstGeom>
          <a:solidFill>
            <a:srgbClr val="860000">
              <a:alpha val="27843"/>
            </a:srgbClr>
          </a:solidFill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Myriad Pro" pitchFamily="34" charset="0"/>
                <a:cs typeface="Myriad Pro"/>
              </a:rPr>
              <a:t>DADOS DA OPERAÇÃO URBANA</a:t>
            </a:r>
            <a:endParaRPr lang="pt-BR" sz="2000" b="1" dirty="0">
              <a:solidFill>
                <a:schemeClr val="bg1"/>
              </a:solidFill>
              <a:latin typeface="Myriad Pro" pitchFamily="34" charset="0"/>
              <a:cs typeface="Myriad Pro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5497" y="5411028"/>
            <a:ext cx="3456384" cy="907941"/>
          </a:xfrm>
          <a:prstGeom prst="rect">
            <a:avLst/>
          </a:prstGeom>
          <a:solidFill>
            <a:srgbClr val="860000">
              <a:alpha val="27843"/>
            </a:srgbClr>
          </a:solidFill>
        </p:spPr>
        <p:txBody>
          <a:bodyPr wrap="square">
            <a:spAutoFit/>
          </a:bodyPr>
          <a:lstStyle/>
          <a:p>
            <a:pPr fontAlgn="auto">
              <a:spcAft>
                <a:spcPts val="300"/>
              </a:spcAft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Myriad Pro" pitchFamily="34" charset="0"/>
                <a:cs typeface="Myriad Pro"/>
              </a:rPr>
              <a:t>Área</a:t>
            </a:r>
            <a:r>
              <a:rPr lang="pt-BR" sz="1600" b="1" dirty="0">
                <a:solidFill>
                  <a:schemeClr val="bg1"/>
                </a:solidFill>
                <a:latin typeface="Myriad Pro" pitchFamily="34" charset="0"/>
                <a:cs typeface="Myriad Pro"/>
              </a:rPr>
              <a:t>:                 1.669 ha</a:t>
            </a:r>
          </a:p>
          <a:p>
            <a:pPr fontAlgn="auto">
              <a:spcAft>
                <a:spcPts val="300"/>
              </a:spcAft>
              <a:defRPr/>
            </a:pPr>
            <a:r>
              <a:rPr lang="pt-BR" sz="1600" b="1" dirty="0">
                <a:solidFill>
                  <a:schemeClr val="bg1"/>
                </a:solidFill>
                <a:latin typeface="Myriad Pro" pitchFamily="34" charset="0"/>
                <a:cs typeface="Myriad Pro"/>
              </a:rPr>
              <a:t>População:  </a:t>
            </a:r>
            <a:r>
              <a:rPr lang="pt-BR" sz="1600" b="1" dirty="0" smtClean="0">
                <a:solidFill>
                  <a:schemeClr val="bg1"/>
                </a:solidFill>
                <a:latin typeface="Myriad Pro" pitchFamily="34" charset="0"/>
                <a:cs typeface="Myriad Pro"/>
              </a:rPr>
              <a:t> 139.648 </a:t>
            </a:r>
            <a:r>
              <a:rPr lang="pt-BR" sz="1600" b="1" dirty="0" err="1">
                <a:solidFill>
                  <a:schemeClr val="bg1"/>
                </a:solidFill>
                <a:latin typeface="Myriad Pro" pitchFamily="34" charset="0"/>
                <a:cs typeface="Myriad Pro"/>
              </a:rPr>
              <a:t>hab</a:t>
            </a:r>
            <a:endParaRPr lang="pt-BR" sz="1600" b="1" dirty="0">
              <a:solidFill>
                <a:schemeClr val="bg1"/>
              </a:solidFill>
              <a:latin typeface="Myriad Pro" pitchFamily="34" charset="0"/>
              <a:cs typeface="Myriad Pro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bg1"/>
                </a:solidFill>
                <a:latin typeface="Myriad Pro" pitchFamily="34" charset="0"/>
                <a:cs typeface="Myriad Pro"/>
              </a:rPr>
              <a:t>Densidade:     </a:t>
            </a:r>
            <a:r>
              <a:rPr lang="pt-BR" sz="1600" b="1" dirty="0" smtClean="0">
                <a:solidFill>
                  <a:schemeClr val="bg1"/>
                </a:solidFill>
                <a:latin typeface="Myriad Pro" pitchFamily="34" charset="0"/>
                <a:cs typeface="Myriad Pro"/>
              </a:rPr>
              <a:t>  84 </a:t>
            </a:r>
            <a:r>
              <a:rPr lang="pt-BR" sz="1600" b="1" dirty="0" err="1" smtClean="0">
                <a:solidFill>
                  <a:schemeClr val="bg1"/>
                </a:solidFill>
                <a:latin typeface="Myriad Pro" pitchFamily="34" charset="0"/>
                <a:cs typeface="Myriad Pro"/>
              </a:rPr>
              <a:t>hab</a:t>
            </a:r>
            <a:r>
              <a:rPr lang="pt-BR" sz="1600" b="1" dirty="0" smtClean="0">
                <a:solidFill>
                  <a:schemeClr val="bg1"/>
                </a:solidFill>
                <a:latin typeface="Myriad Pro" pitchFamily="34" charset="0"/>
                <a:cs typeface="Myriad Pro"/>
              </a:rPr>
              <a:t>/ha</a:t>
            </a:r>
            <a:endParaRPr lang="pt-BR" sz="1600" b="1" dirty="0">
              <a:solidFill>
                <a:schemeClr val="bg1"/>
              </a:solidFill>
              <a:latin typeface="Myriad Pro" pitchFamily="34" charset="0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179388" y="630238"/>
            <a:ext cx="2447925" cy="877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43973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499992" y="0"/>
            <a:ext cx="4608512" cy="400110"/>
          </a:xfrm>
          <a:prstGeom prst="rect">
            <a:avLst/>
          </a:prstGeom>
          <a:solidFill>
            <a:schemeClr val="bg1">
              <a:alpha val="27843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pt-BR" sz="2000" b="1" cap="all" dirty="0" smtClean="0">
                <a:latin typeface="Myriad Pro" pitchFamily="34" charset="0"/>
                <a:cs typeface="Myriad Pro"/>
              </a:rPr>
              <a:t>Vista aérea geral</a:t>
            </a:r>
            <a:endParaRPr lang="pt-BR" sz="2000" b="1" dirty="0">
              <a:latin typeface="Myriad Pro" pitchFamily="34" charset="0"/>
              <a:cs typeface="Myriad Pr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499992" y="0"/>
            <a:ext cx="4608512" cy="400110"/>
          </a:xfrm>
          <a:prstGeom prst="rect">
            <a:avLst/>
          </a:prstGeom>
          <a:solidFill>
            <a:schemeClr val="bg1">
              <a:alpha val="27843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pt-BR" sz="2000" b="1" cap="all" dirty="0" smtClean="0">
                <a:latin typeface="Myriad Pro" pitchFamily="34" charset="0"/>
                <a:cs typeface="Myriad Pro"/>
              </a:rPr>
              <a:t>Vista aérea geral</a:t>
            </a:r>
            <a:endParaRPr lang="pt-BR" sz="2000" b="1" dirty="0">
              <a:latin typeface="Myriad Pro" pitchFamily="34" charset="0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8628"/>
            <a:ext cx="3938438" cy="556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4788024" y="2160103"/>
            <a:ext cx="4104456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pt-BR" b="1" dirty="0" smtClean="0">
                <a:solidFill>
                  <a:schemeClr val="bg1">
                    <a:lumMod val="65000"/>
                  </a:schemeClr>
                </a:solidFill>
              </a:rPr>
              <a:t>NECESSIDADE DE EQUILÍBRIO NO AUMENTO DO ADENSAMENTO</a:t>
            </a:r>
            <a:br>
              <a:rPr lang="pt-BR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pt-BR" b="1" dirty="0" smtClean="0">
                <a:solidFill>
                  <a:schemeClr val="bg1">
                    <a:lumMod val="65000"/>
                  </a:schemeClr>
                </a:solidFill>
              </a:rPr>
              <a:t>POPULACIONAL E SUA RELAÇÃO COM O EMPREGO</a:t>
            </a:r>
            <a:endParaRPr lang="pt-BR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860032" y="5050988"/>
            <a:ext cx="3822129" cy="907941"/>
          </a:xfrm>
          <a:prstGeom prst="rect">
            <a:avLst/>
          </a:prstGeom>
          <a:solidFill>
            <a:srgbClr val="860000">
              <a:alpha val="52157"/>
            </a:srgbClr>
          </a:solidFill>
        </p:spPr>
        <p:txBody>
          <a:bodyPr wrap="square">
            <a:spAutoFit/>
          </a:bodyPr>
          <a:lstStyle/>
          <a:p>
            <a:pPr fontAlgn="auto">
              <a:spcAft>
                <a:spcPts val="300"/>
              </a:spcAft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Myriad Pro" pitchFamily="34" charset="0"/>
                <a:cs typeface="Myriad Pro"/>
              </a:rPr>
              <a:t>Área</a:t>
            </a:r>
            <a:r>
              <a:rPr lang="pt-BR" sz="1600" b="1" dirty="0">
                <a:solidFill>
                  <a:schemeClr val="bg1"/>
                </a:solidFill>
                <a:latin typeface="Myriad Pro" pitchFamily="34" charset="0"/>
                <a:cs typeface="Myriad Pro"/>
              </a:rPr>
              <a:t>:                 1.669 ha</a:t>
            </a:r>
          </a:p>
          <a:p>
            <a:pPr fontAlgn="auto">
              <a:spcAft>
                <a:spcPts val="300"/>
              </a:spcAft>
              <a:defRPr/>
            </a:pPr>
            <a:r>
              <a:rPr lang="pt-BR" sz="1600" b="1" dirty="0">
                <a:solidFill>
                  <a:schemeClr val="bg1"/>
                </a:solidFill>
                <a:latin typeface="Myriad Pro" pitchFamily="34" charset="0"/>
                <a:cs typeface="Myriad Pro"/>
              </a:rPr>
              <a:t>População:  </a:t>
            </a:r>
            <a:r>
              <a:rPr lang="pt-BR" sz="1600" b="1" dirty="0" smtClean="0">
                <a:solidFill>
                  <a:schemeClr val="bg1"/>
                </a:solidFill>
                <a:latin typeface="Myriad Pro" pitchFamily="34" charset="0"/>
                <a:cs typeface="Myriad Pro"/>
              </a:rPr>
              <a:t> 139.648 </a:t>
            </a:r>
            <a:r>
              <a:rPr lang="pt-BR" sz="1600" b="1" dirty="0" err="1">
                <a:solidFill>
                  <a:schemeClr val="bg1"/>
                </a:solidFill>
                <a:latin typeface="Myriad Pro" pitchFamily="34" charset="0"/>
                <a:cs typeface="Myriad Pro"/>
              </a:rPr>
              <a:t>hab</a:t>
            </a:r>
            <a:endParaRPr lang="pt-BR" sz="1600" b="1" dirty="0">
              <a:solidFill>
                <a:schemeClr val="bg1"/>
              </a:solidFill>
              <a:latin typeface="Myriad Pro" pitchFamily="34" charset="0"/>
              <a:cs typeface="Myriad Pro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bg1"/>
                </a:solidFill>
                <a:latin typeface="Myriad Pro" pitchFamily="34" charset="0"/>
                <a:cs typeface="Myriad Pro"/>
              </a:rPr>
              <a:t>Densidade:     </a:t>
            </a:r>
            <a:r>
              <a:rPr lang="pt-BR" sz="1600" b="1" dirty="0" smtClean="0">
                <a:solidFill>
                  <a:schemeClr val="bg1"/>
                </a:solidFill>
                <a:latin typeface="Myriad Pro" pitchFamily="34" charset="0"/>
                <a:cs typeface="Myriad Pro"/>
              </a:rPr>
              <a:t>  84 </a:t>
            </a:r>
            <a:r>
              <a:rPr lang="pt-BR" sz="1600" b="1" dirty="0" err="1" smtClean="0">
                <a:solidFill>
                  <a:schemeClr val="bg1"/>
                </a:solidFill>
                <a:latin typeface="Myriad Pro" pitchFamily="34" charset="0"/>
                <a:cs typeface="Myriad Pro"/>
              </a:rPr>
              <a:t>hab</a:t>
            </a:r>
            <a:r>
              <a:rPr lang="pt-BR" sz="1600" b="1" dirty="0" smtClean="0">
                <a:solidFill>
                  <a:schemeClr val="bg1"/>
                </a:solidFill>
                <a:latin typeface="Myriad Pro" pitchFamily="34" charset="0"/>
                <a:cs typeface="Myriad Pro"/>
              </a:rPr>
              <a:t>/ha</a:t>
            </a:r>
            <a:endParaRPr lang="pt-BR" sz="1600" b="1" dirty="0">
              <a:solidFill>
                <a:schemeClr val="bg1"/>
              </a:solidFill>
              <a:latin typeface="Myriad Pro" pitchFamily="34" charset="0"/>
              <a:cs typeface="Myriad Pro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339752" y="14203"/>
            <a:ext cx="6768752" cy="400110"/>
          </a:xfrm>
          <a:prstGeom prst="rect">
            <a:avLst/>
          </a:prstGeom>
          <a:solidFill>
            <a:schemeClr val="bg1">
              <a:alpha val="27843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pt-BR" sz="2000" b="1" cap="all" dirty="0" smtClean="0">
                <a:latin typeface="Myriad Pro" pitchFamily="34" charset="0"/>
                <a:cs typeface="Myriad Pro"/>
              </a:rPr>
              <a:t>DISTRIBUIÇÃO DA POPULAÇÃO PELOS SETORES</a:t>
            </a:r>
            <a:endParaRPr lang="pt-BR" sz="2000" b="1" dirty="0">
              <a:latin typeface="Myriad Pro" pitchFamily="34" charset="0"/>
              <a:cs typeface="Myriad Pro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173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1" y="402828"/>
            <a:ext cx="4429125" cy="87279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sz="2400" b="1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/>
            </a:r>
            <a:br>
              <a:rPr lang="pt-BR" sz="2400" b="1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</a:br>
            <a:r>
              <a:rPr lang="pt-BR" sz="1600" b="1" dirty="0" smtClean="0">
                <a:solidFill>
                  <a:schemeClr val="tx1"/>
                </a:solidFill>
                <a:ea typeface="+mn-ea"/>
                <a:cs typeface="+mn-cs"/>
              </a:rPr>
              <a:t>DIAGNÓSTICO </a:t>
            </a:r>
            <a:br>
              <a:rPr lang="pt-BR" sz="1600" b="1" dirty="0" smtClean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pt-BR" sz="1600" b="1" dirty="0" smtClean="0">
                <a:solidFill>
                  <a:schemeClr val="tx1"/>
                </a:solidFill>
                <a:ea typeface="+mn-ea"/>
                <a:cs typeface="+mn-cs"/>
              </a:rPr>
              <a:t>MEIO SOCIOECONÔMICO </a:t>
            </a: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/>
            </a:r>
            <a:br>
              <a:rPr lang="pt-BR" sz="2000" b="1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</a:br>
            <a:r>
              <a:rPr lang="pt-BR" sz="2400" b="1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/>
            </a:r>
            <a:br>
              <a:rPr lang="pt-BR" sz="2400" b="1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</a:br>
            <a:endParaRPr lang="pt-BR" sz="1800" b="1" dirty="0" smtClean="0">
              <a:solidFill>
                <a:schemeClr val="bg1">
                  <a:lumMod val="5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" name="Retângulo 7"/>
          <p:cNvSpPr>
            <a:spLocks noChangeArrowheads="1"/>
          </p:cNvSpPr>
          <p:nvPr/>
        </p:nvSpPr>
        <p:spPr bwMode="auto">
          <a:xfrm>
            <a:off x="4549775" y="1812728"/>
            <a:ext cx="43576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363538" algn="l"/>
                <a:tab pos="452438" algn="l"/>
                <a:tab pos="539750" algn="l"/>
              </a:tabLst>
              <a:defRPr/>
            </a:pPr>
            <a:r>
              <a:rPr lang="pt-BR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RENDIMENTO NOMINAL MENSAL </a:t>
            </a:r>
          </a:p>
        </p:txBody>
      </p:sp>
      <p:sp>
        <p:nvSpPr>
          <p:cNvPr id="14341" name="CaixaDeTexto 8"/>
          <p:cNvSpPr txBox="1">
            <a:spLocks noChangeArrowheads="1"/>
          </p:cNvSpPr>
          <p:nvPr/>
        </p:nvSpPr>
        <p:spPr bwMode="auto">
          <a:xfrm>
            <a:off x="395536" y="5848468"/>
            <a:ext cx="4320479" cy="5429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  <a:defRPr/>
            </a:pPr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Fonte: Censo Demográfico – IBGE 2010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20072" y="2727891"/>
            <a:ext cx="288032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Até 3 S.M.                      83%</a:t>
            </a:r>
          </a:p>
          <a:p>
            <a:r>
              <a:rPr lang="pt-BR" sz="1400" dirty="0">
                <a:solidFill>
                  <a:schemeClr val="bg1">
                    <a:lumMod val="65000"/>
                  </a:schemeClr>
                </a:solidFill>
              </a:rPr>
              <a:t>Até R$ 2.430,00</a:t>
            </a: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 3 S.M. a 10 SM        14%</a:t>
            </a:r>
          </a:p>
          <a:p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</a:rPr>
              <a:t>De R</a:t>
            </a:r>
            <a:r>
              <a:rPr lang="pt-BR" sz="1400" dirty="0">
                <a:solidFill>
                  <a:schemeClr val="bg1">
                    <a:lumMod val="65000"/>
                  </a:schemeClr>
                </a:solidFill>
              </a:rPr>
              <a:t>$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</a:rPr>
              <a:t>2.430,00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</a:rPr>
              <a:t>a R$ 8.100,00</a:t>
            </a:r>
            <a:endParaRPr lang="pt-BR" sz="1400" dirty="0">
              <a:solidFill>
                <a:schemeClr val="bg1">
                  <a:lumMod val="65000"/>
                </a:schemeClr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Acima de 10 S.M.            3%</a:t>
            </a:r>
          </a:p>
          <a:p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</a:rPr>
              <a:t>Acima de R</a:t>
            </a:r>
            <a:r>
              <a:rPr lang="pt-BR" sz="1400" dirty="0">
                <a:solidFill>
                  <a:schemeClr val="bg1">
                    <a:lumMod val="65000"/>
                  </a:schemeClr>
                </a:solidFill>
              </a:rPr>
              <a:t>$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</a:rPr>
              <a:t>8.100,00</a:t>
            </a:r>
            <a:endParaRPr lang="pt-BR" sz="1400" dirty="0">
              <a:solidFill>
                <a:schemeClr val="bg1">
                  <a:lumMod val="65000"/>
                </a:schemeClr>
              </a:solidFill>
            </a:endParaRPr>
          </a:p>
          <a:p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932040" y="2153538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REFERÊNCIA: 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R$ 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810,00 - S.M. PAULISTA 2014 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427984" y="14203"/>
            <a:ext cx="4680520" cy="400110"/>
          </a:xfrm>
          <a:prstGeom prst="rect">
            <a:avLst/>
          </a:prstGeom>
          <a:solidFill>
            <a:schemeClr val="bg1">
              <a:alpha val="27843"/>
            </a:schemeClr>
          </a:solidFill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pt-BR" sz="2000" b="1" cap="all" dirty="0" smtClean="0">
                <a:latin typeface="Myriad Pro" pitchFamily="34" charset="0"/>
                <a:cs typeface="Myriad Pro"/>
              </a:rPr>
              <a:t>Perfil econômico</a:t>
            </a:r>
            <a:endParaRPr lang="pt-BR" sz="2000" b="1" dirty="0">
              <a:latin typeface="Myriad Pro" pitchFamily="34" charset="0"/>
              <a:cs typeface="Myriad Pro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11560" y="4230737"/>
            <a:ext cx="1152128" cy="12236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endParaRPr lang="pt-BR" dirty="0" smtClean="0"/>
          </a:p>
          <a:p>
            <a:pPr>
              <a:lnSpc>
                <a:spcPct val="300000"/>
              </a:lnSpc>
            </a:pPr>
            <a:endParaRPr lang="pt-BR" sz="8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683568" y="4302745"/>
            <a:ext cx="12241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pt-BR" sz="1200" dirty="0" smtClean="0"/>
              <a:t>Mais de 20 SM</a:t>
            </a:r>
          </a:p>
          <a:p>
            <a:pPr>
              <a:spcAft>
                <a:spcPts val="300"/>
              </a:spcAft>
            </a:pPr>
            <a:r>
              <a:rPr lang="pt-BR" sz="1200" dirty="0" smtClean="0"/>
              <a:t>10 a 20 SM</a:t>
            </a:r>
          </a:p>
          <a:p>
            <a:pPr>
              <a:spcAft>
                <a:spcPts val="300"/>
              </a:spcAft>
            </a:pPr>
            <a:r>
              <a:rPr lang="pt-BR" sz="1200" dirty="0" smtClean="0"/>
              <a:t>5 a 10 SM</a:t>
            </a:r>
          </a:p>
          <a:p>
            <a:pPr>
              <a:spcAft>
                <a:spcPts val="300"/>
              </a:spcAft>
            </a:pPr>
            <a:r>
              <a:rPr lang="pt-BR" sz="1200" dirty="0" smtClean="0"/>
              <a:t>2 a 5 SM</a:t>
            </a:r>
          </a:p>
          <a:p>
            <a:r>
              <a:rPr lang="pt-BR" sz="1200" dirty="0" smtClean="0"/>
              <a:t>Até 2 SM</a:t>
            </a:r>
            <a:endParaRPr lang="pt-BR" sz="12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95536" y="5454873"/>
            <a:ext cx="41044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467544" y="5670897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Distribuição dos postos de trabalho</a:t>
            </a:r>
            <a:br>
              <a:rPr lang="pt-BR" sz="1400" dirty="0" smtClean="0"/>
            </a:br>
            <a:r>
              <a:rPr lang="pt-BR" sz="1400" dirty="0" smtClean="0"/>
              <a:t>por faixas de renda em Salários Mínimos.</a:t>
            </a:r>
            <a:endParaRPr lang="pt-BR" sz="1400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1928794" y="1150923"/>
            <a:ext cx="7200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2,7 %</a:t>
            </a:r>
            <a:endParaRPr lang="pt-BR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3143240" y="1222361"/>
            <a:ext cx="648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0,5 %</a:t>
            </a:r>
            <a:endParaRPr lang="pt-BR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5" name="Gráfico 24"/>
          <p:cNvGraphicFramePr/>
          <p:nvPr/>
        </p:nvGraphicFramePr>
        <p:xfrm>
          <a:off x="214282" y="1222361"/>
          <a:ext cx="4572000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CaixaDeTexto 26"/>
          <p:cNvSpPr txBox="1"/>
          <p:nvPr/>
        </p:nvSpPr>
        <p:spPr>
          <a:xfrm>
            <a:off x="3571868" y="2508245"/>
            <a:ext cx="7200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41,3 %</a:t>
            </a:r>
            <a:endParaRPr lang="pt-BR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1440000" y="3579815"/>
            <a:ext cx="7200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44,8%</a:t>
            </a:r>
            <a:endParaRPr lang="pt-BR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Elipse 31"/>
          <p:cNvSpPr>
            <a:spLocks noChangeAspect="1"/>
          </p:cNvSpPr>
          <p:nvPr/>
        </p:nvSpPr>
        <p:spPr>
          <a:xfrm>
            <a:off x="428596" y="4356000"/>
            <a:ext cx="171451" cy="171451"/>
          </a:xfrm>
          <a:prstGeom prst="ellipse">
            <a:avLst/>
          </a:prstGeom>
          <a:solidFill>
            <a:srgbClr val="FFCC0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2065970" y="2072981"/>
            <a:ext cx="7200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9,3 %</a:t>
            </a:r>
            <a:endParaRPr lang="pt-BR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Elipse 32"/>
          <p:cNvSpPr>
            <a:spLocks noChangeAspect="1"/>
          </p:cNvSpPr>
          <p:nvPr/>
        </p:nvSpPr>
        <p:spPr>
          <a:xfrm>
            <a:off x="428596" y="4572000"/>
            <a:ext cx="171451" cy="171451"/>
          </a:xfrm>
          <a:prstGeom prst="ellipse">
            <a:avLst/>
          </a:prstGeom>
          <a:solidFill>
            <a:srgbClr val="86000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4" name="Elipse 33"/>
          <p:cNvSpPr>
            <a:spLocks noChangeAspect="1"/>
          </p:cNvSpPr>
          <p:nvPr/>
        </p:nvSpPr>
        <p:spPr>
          <a:xfrm>
            <a:off x="428400" y="4788000"/>
            <a:ext cx="171451" cy="171451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5" name="Elipse 34"/>
          <p:cNvSpPr>
            <a:spLocks noChangeAspect="1"/>
          </p:cNvSpPr>
          <p:nvPr/>
        </p:nvSpPr>
        <p:spPr>
          <a:xfrm>
            <a:off x="428400" y="5004000"/>
            <a:ext cx="171451" cy="171451"/>
          </a:xfrm>
          <a:prstGeom prst="ellipse">
            <a:avLst/>
          </a:prstGeom>
          <a:solidFill>
            <a:srgbClr val="2B969B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6" name="Elipse 35"/>
          <p:cNvSpPr>
            <a:spLocks noChangeAspect="1"/>
          </p:cNvSpPr>
          <p:nvPr/>
        </p:nvSpPr>
        <p:spPr>
          <a:xfrm>
            <a:off x="428400" y="5220000"/>
            <a:ext cx="171451" cy="171451"/>
          </a:xfrm>
          <a:prstGeom prst="ellipse">
            <a:avLst/>
          </a:prstGeom>
          <a:solidFill>
            <a:srgbClr val="623EC6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40" name="Forma livre 39"/>
          <p:cNvSpPr/>
          <p:nvPr/>
        </p:nvSpPr>
        <p:spPr>
          <a:xfrm>
            <a:off x="2870791" y="1403498"/>
            <a:ext cx="329609" cy="489097"/>
          </a:xfrm>
          <a:custGeom>
            <a:avLst/>
            <a:gdLst>
              <a:gd name="connsiteX0" fmla="*/ 0 w 329609"/>
              <a:gd name="connsiteY0" fmla="*/ 489097 h 489097"/>
              <a:gd name="connsiteX1" fmla="*/ 0 w 329609"/>
              <a:gd name="connsiteY1" fmla="*/ 0 h 489097"/>
              <a:gd name="connsiteX2" fmla="*/ 329609 w 329609"/>
              <a:gd name="connsiteY2" fmla="*/ 0 h 48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609" h="489097">
                <a:moveTo>
                  <a:pt x="0" y="489097"/>
                </a:moveTo>
                <a:lnTo>
                  <a:pt x="0" y="0"/>
                </a:lnTo>
                <a:lnTo>
                  <a:pt x="329609" y="0"/>
                </a:lnTo>
              </a:path>
            </a:pathLst>
          </a:cu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Forma livre 40"/>
          <p:cNvSpPr/>
          <p:nvPr/>
        </p:nvSpPr>
        <p:spPr>
          <a:xfrm>
            <a:off x="2498651" y="1339702"/>
            <a:ext cx="212651" cy="584791"/>
          </a:xfrm>
          <a:custGeom>
            <a:avLst/>
            <a:gdLst>
              <a:gd name="connsiteX0" fmla="*/ 212651 w 212651"/>
              <a:gd name="connsiteY0" fmla="*/ 584791 h 584791"/>
              <a:gd name="connsiteX1" fmla="*/ 212651 w 212651"/>
              <a:gd name="connsiteY1" fmla="*/ 0 h 584791"/>
              <a:gd name="connsiteX2" fmla="*/ 0 w 212651"/>
              <a:gd name="connsiteY2" fmla="*/ 0 h 58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651" h="584791">
                <a:moveTo>
                  <a:pt x="212651" y="584791"/>
                </a:moveTo>
                <a:lnTo>
                  <a:pt x="212651" y="0"/>
                </a:lnTo>
                <a:lnTo>
                  <a:pt x="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" y="0"/>
            <a:ext cx="9143999" cy="6445250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pt-BR" dirty="0"/>
          </a:p>
        </p:txBody>
      </p:sp>
      <p:sp>
        <p:nvSpPr>
          <p:cNvPr id="46082" name="CaixaDeTexto 2"/>
          <p:cNvSpPr txBox="1">
            <a:spLocks noChangeArrowheads="1"/>
          </p:cNvSpPr>
          <p:nvPr/>
        </p:nvSpPr>
        <p:spPr bwMode="auto">
          <a:xfrm>
            <a:off x="785813" y="2644775"/>
            <a:ext cx="3786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O QUE QUEREMOS</a:t>
            </a:r>
          </a:p>
        </p:txBody>
      </p:sp>
      <p:pic>
        <p:nvPicPr>
          <p:cNvPr id="46083" name="Imagem 2" descr="INTERROGAÇÃ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88" y="1222375"/>
            <a:ext cx="2682875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6013</TotalTime>
  <Words>843</Words>
  <Application>Microsoft Office PowerPoint</Application>
  <PresentationFormat>Personalizar</PresentationFormat>
  <Paragraphs>376</Paragraphs>
  <Slides>27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Design padrão</vt:lpstr>
      <vt:lpstr>Slide 1</vt:lpstr>
      <vt:lpstr>Slide 2</vt:lpstr>
      <vt:lpstr>Slide 3</vt:lpstr>
      <vt:lpstr>Slide 4</vt:lpstr>
      <vt:lpstr>Slide 5</vt:lpstr>
      <vt:lpstr>Slide 6</vt:lpstr>
      <vt:lpstr>Slide 7</vt:lpstr>
      <vt:lpstr> DIAGNÓSTICO  MEIO SOCIOECONÔMICO  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PMSP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x438664</dc:creator>
  <cp:lastModifiedBy>e048585</cp:lastModifiedBy>
  <cp:revision>334</cp:revision>
  <dcterms:created xsi:type="dcterms:W3CDTF">2014-05-28T18:26:40Z</dcterms:created>
  <dcterms:modified xsi:type="dcterms:W3CDTF">2014-06-27T19:35:41Z</dcterms:modified>
</cp:coreProperties>
</file>